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2610" y="3124200"/>
            <a:ext cx="5986780" cy="6096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3212586"/>
            <a:ext cx="219047" cy="1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3593963"/>
            <a:ext cx="361904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4108821"/>
            <a:ext cx="361904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4738092"/>
            <a:ext cx="219047" cy="1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3734148"/>
            <a:ext cx="247619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762810"/>
            <a:ext cx="228571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086663"/>
            <a:ext cx="238095" cy="23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099527"/>
            <a:ext cx="238095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9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34285" y="3116532"/>
            <a:ext cx="285714" cy="238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1591551"/>
            <a:ext cx="361904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000" y="3192852"/>
            <a:ext cx="361904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20000" y="3726619"/>
            <a:ext cx="361904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4260386"/>
            <a:ext cx="361904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000" y="4803684"/>
            <a:ext cx="361904" cy="30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3573145"/>
            <a:ext cx="8333105" cy="228917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063750" y="4797425"/>
            <a:ext cx="3168015" cy="7200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5375910" y="4725035"/>
            <a:ext cx="3024505" cy="7924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1775460" y="4653280"/>
            <a:ext cx="7200900" cy="9359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2183656"/>
            <a:ext cx="1504761" cy="34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 t="17368"/>
          <a:stretch>
            <a:fillRect/>
          </a:stretch>
        </p:blipFill>
        <p:spPr>
          <a:xfrm>
            <a:off x="911225" y="3213100"/>
            <a:ext cx="1015873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