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8" r:id="rId6"/>
    <p:sldId id="336" r:id="rId7"/>
    <p:sldId id="334" r:id="rId8"/>
    <p:sldId id="332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image" Target="../media/image19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33520" y="3071495"/>
            <a:ext cx="4124325" cy="714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1744042"/>
            <a:ext cx="285714" cy="22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2830620"/>
            <a:ext cx="247619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917198"/>
            <a:ext cx="228571" cy="238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2380" y="1095829"/>
            <a:ext cx="228571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2191246"/>
            <a:ext cx="228571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714105" y="2132965"/>
            <a:ext cx="1893570" cy="1626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9120505" y="908685"/>
            <a:ext cx="213106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717105"/>
            <a:ext cx="10800000" cy="269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475615" y="3812608"/>
            <a:ext cx="371428" cy="30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561329" y="4481135"/>
            <a:ext cx="209523" cy="152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561329" y="5015957"/>
            <a:ext cx="209523" cy="1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1561329" y="5560329"/>
            <a:ext cx="209523" cy="1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1475615" y="5990096"/>
            <a:ext cx="361904" cy="296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836930"/>
            <a:ext cx="362394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601310"/>
            <a:ext cx="285714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3172998"/>
            <a:ext cx="285714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744686"/>
            <a:ext cx="228571" cy="2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4316373"/>
            <a:ext cx="285714" cy="238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4888061"/>
            <a:ext cx="228571" cy="2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790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1639969"/>
            <a:ext cx="285714" cy="22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2671025"/>
            <a:ext cx="228571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711628"/>
            <a:ext cx="285714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175" y="4618170"/>
            <a:ext cx="10800000" cy="213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83555" y="4751521"/>
            <a:ext cx="228571" cy="2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83555" y="5780231"/>
            <a:ext cx="228571" cy="2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1716657"/>
            <a:ext cx="228571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289470"/>
            <a:ext cx="285714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2862283"/>
            <a:ext cx="228571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425550"/>
            <a:ext cx="285714" cy="23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4007910"/>
            <a:ext cx="285714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88"/>
          <a:stretch>
            <a:fillRect/>
          </a:stretch>
        </p:blipFill>
        <p:spPr>
          <a:xfrm>
            <a:off x="2687955" y="1701165"/>
            <a:ext cx="6816180" cy="3308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354531" y="1929848"/>
            <a:ext cx="209523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830722" y="2330367"/>
            <a:ext cx="209523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4078341" y="3417490"/>
            <a:ext cx="219047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8802150" y="4304354"/>
            <a:ext cx="152380" cy="20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3859293" y="4428325"/>
            <a:ext cx="200000" cy="2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1734078"/>
            <a:ext cx="285714" cy="2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286586"/>
            <a:ext cx="285714" cy="2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2839093"/>
            <a:ext cx="228571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391600"/>
            <a:ext cx="285714" cy="2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3944107"/>
            <a:ext cx="228571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1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58095" y="4927220"/>
            <a:ext cx="857142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4761" y="4927220"/>
            <a:ext cx="961904" cy="2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4761" y="4927220"/>
            <a:ext cx="933333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62857" y="4927220"/>
            <a:ext cx="200000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86666" y="2973609"/>
            <a:ext cx="247619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7142" y="2973609"/>
            <a:ext cx="228571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9523" y="2973609"/>
            <a:ext cx="276190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29523" y="2973609"/>
            <a:ext cx="247619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20000" y="2973609"/>
            <a:ext cx="20952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2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2564765"/>
            <a:ext cx="8680450" cy="7512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99870" y="4364990"/>
            <a:ext cx="8680450" cy="751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2023-08-13T05:19:56Z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