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3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4510" y="3114675"/>
            <a:ext cx="6062980" cy="6286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210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26524" y="3028284"/>
            <a:ext cx="297129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99512" y="3785467"/>
            <a:ext cx="351152" cy="30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9512" y="4533636"/>
            <a:ext cx="351152" cy="30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26524" y="5272791"/>
            <a:ext cx="297129" cy="31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99512" y="6029974"/>
            <a:ext cx="351152" cy="30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82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4274" y="3128895"/>
            <a:ext cx="278364" cy="30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5295" y="3865744"/>
            <a:ext cx="296323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5295" y="4620564"/>
            <a:ext cx="305303" cy="30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3254" y="5366399"/>
            <a:ext cx="251426" cy="30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8356" y="6112234"/>
            <a:ext cx="341221" cy="30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000" y="2792849"/>
            <a:ext cx="447619" cy="11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4689964"/>
            <a:ext cx="447619" cy="1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9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761" y="1809659"/>
            <a:ext cx="447619" cy="1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238" y="3705315"/>
            <a:ext cx="447619" cy="1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3730"/>
            <a:ext cx="10800000" cy="20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24761" y="5626792"/>
            <a:ext cx="447619" cy="12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4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5" name="矩形 4"/>
          <p:cNvSpPr/>
          <p:nvPr/>
        </p:nvSpPr>
        <p:spPr bwMode="white">
          <a:xfrm>
            <a:off x="1686564" y="2219010"/>
            <a:ext cx="262837" cy="288424"/>
          </a:xfrm>
          <a:prstGeom prst="rect">
            <a:avLst/>
          </a:prstGeom>
          <a:solidFill>
            <a:srgbClr val="E9E9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1686564" y="4696064"/>
            <a:ext cx="262837" cy="296907"/>
          </a:xfrm>
          <a:prstGeom prst="rect">
            <a:avLst/>
          </a:prstGeom>
          <a:solidFill>
            <a:srgbClr val="E9E9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white">
          <a:xfrm>
            <a:off x="1062857" y="1477426"/>
            <a:ext cx="371428" cy="333772"/>
          </a:xfrm>
          <a:prstGeom prst="rect">
            <a:avLst/>
          </a:prstGeom>
          <a:solidFill>
            <a:srgbClr val="E9E9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1110476" y="4271576"/>
            <a:ext cx="295238" cy="324235"/>
          </a:xfrm>
          <a:prstGeom prst="rect">
            <a:avLst/>
          </a:prstGeom>
          <a:solidFill>
            <a:srgbClr val="E9E9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2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3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9047" y="1143690"/>
            <a:ext cx="485714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126140"/>
            <a:ext cx="266666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9047" y="2765210"/>
            <a:ext cx="485714" cy="4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3747660"/>
            <a:ext cx="266666" cy="22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