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1" r:id="rId4"/>
    <p:sldId id="340" r:id="rId5"/>
    <p:sldId id="339" r:id="rId6"/>
    <p:sldId id="338" r:id="rId7"/>
    <p:sldId id="336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3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3" Type="http://schemas.openxmlformats.org/officeDocument/2006/relationships/image" Target="../media/image18.png"/><Relationship Id="rId2" Type="http://schemas.openxmlformats.org/officeDocument/2006/relationships/tags" Target="../tags/tag18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22.png"/><Relationship Id="rId2" Type="http://schemas.openxmlformats.org/officeDocument/2006/relationships/tags" Target="../tags/tag20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30.xml"/><Relationship Id="rId12" Type="http://schemas.openxmlformats.org/officeDocument/2006/relationships/tags" Target="../tags/tag29.xml"/><Relationship Id="rId11" Type="http://schemas.openxmlformats.org/officeDocument/2006/relationships/tags" Target="../tags/tag28.xml"/><Relationship Id="rId10" Type="http://schemas.openxmlformats.org/officeDocument/2006/relationships/tags" Target="../tags/tag27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11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92"/>
          <a:stretch>
            <a:fillRect/>
          </a:stretch>
        </p:blipFill>
        <p:spPr>
          <a:xfrm>
            <a:off x="3552145" y="2693988"/>
            <a:ext cx="5087710" cy="1470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9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1134349"/>
            <a:ext cx="295238" cy="24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904" y="2375844"/>
            <a:ext cx="257142" cy="25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1667475"/>
            <a:ext cx="238095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915519"/>
            <a:ext cx="295238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4163564"/>
            <a:ext cx="295238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6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1143924"/>
            <a:ext cx="238095" cy="248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952" y="3015997"/>
            <a:ext cx="238095" cy="23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145665"/>
            <a:ext cx="8610600" cy="7772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9560" y="3644900"/>
            <a:ext cx="8610600" cy="7772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9560" y="5157470"/>
            <a:ext cx="8610600" cy="777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9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125" y="1557020"/>
            <a:ext cx="8610600" cy="7772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125" y="3040380"/>
            <a:ext cx="8610600" cy="777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3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993775"/>
            <a:ext cx="9338886" cy="3060000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1703705" y="1412875"/>
            <a:ext cx="3816350" cy="136842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5"/>
            </p:custDataLst>
          </p:nvPr>
        </p:nvCxnSpPr>
        <p:spPr>
          <a:xfrm>
            <a:off x="1703705" y="1412875"/>
            <a:ext cx="7632700" cy="136842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6"/>
            </p:custDataLst>
          </p:nvPr>
        </p:nvCxnSpPr>
        <p:spPr>
          <a:xfrm flipH="1">
            <a:off x="1775460" y="1412875"/>
            <a:ext cx="2808605" cy="136842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7"/>
            </p:custDataLst>
          </p:nvPr>
        </p:nvCxnSpPr>
        <p:spPr>
          <a:xfrm flipH="1">
            <a:off x="3647440" y="1412875"/>
            <a:ext cx="3384550" cy="136842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8"/>
            </p:custDataLst>
          </p:nvPr>
        </p:nvCxnSpPr>
        <p:spPr>
          <a:xfrm flipH="1">
            <a:off x="7392035" y="1412875"/>
            <a:ext cx="1871980" cy="136842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5160010" y="4077335"/>
            <a:ext cx="74866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white">
          <a:xfrm>
            <a:off x="7031990" y="4077335"/>
            <a:ext cx="71945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white">
          <a:xfrm>
            <a:off x="1271270" y="4053840"/>
            <a:ext cx="85090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2"/>
            </p:custDataLst>
          </p:nvPr>
        </p:nvSpPr>
        <p:spPr bwMode="white">
          <a:xfrm>
            <a:off x="3287395" y="4053840"/>
            <a:ext cx="74993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3"/>
            </p:custDataLst>
          </p:nvPr>
        </p:nvSpPr>
        <p:spPr bwMode="white">
          <a:xfrm>
            <a:off x="8760460" y="4077335"/>
            <a:ext cx="113347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0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250" y="908685"/>
            <a:ext cx="1443355" cy="1185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554664"/>
            <a:ext cx="295238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3136245"/>
            <a:ext cx="295238" cy="238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190" y="3708292"/>
            <a:ext cx="257142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6190" y="4280340"/>
            <a:ext cx="257142" cy="25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7619" y="4861921"/>
            <a:ext cx="295238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5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6000" y="3065780"/>
            <a:ext cx="41529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310495" y="2997200"/>
            <a:ext cx="41529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881505" y="2997200"/>
            <a:ext cx="41529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8203565" y="3065780"/>
            <a:ext cx="41529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3988435" y="2997200"/>
            <a:ext cx="41529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6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649082"/>
            <a:ext cx="247619" cy="24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3070002"/>
            <a:ext cx="257142" cy="2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4509995"/>
            <a:ext cx="295238" cy="24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41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1134242"/>
            <a:ext cx="238095" cy="24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4580"/>
            <a:ext cx="10800000" cy="1453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062857" y="2717574"/>
            <a:ext cx="295238" cy="24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2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677235"/>
            <a:ext cx="238095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2258578"/>
            <a:ext cx="238095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2839922"/>
            <a:ext cx="295238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3411734"/>
            <a:ext cx="295238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619" y="3983547"/>
            <a:ext cx="295238" cy="24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599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3933190"/>
            <a:ext cx="1313815" cy="79883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51630" y="3886835"/>
            <a:ext cx="1313815" cy="7988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76900" y="3893185"/>
            <a:ext cx="1313815" cy="79883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247890" y="3933190"/>
            <a:ext cx="1313815" cy="79883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9695" y="4732020"/>
            <a:ext cx="1313815" cy="79883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51630" y="4732020"/>
            <a:ext cx="1313815" cy="7988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63565" y="4732020"/>
            <a:ext cx="2672080" cy="79883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9695" y="5629275"/>
            <a:ext cx="1313815" cy="79883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51630" y="5589270"/>
            <a:ext cx="1313815" cy="79883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694045" y="5586095"/>
            <a:ext cx="1313815" cy="798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619" y="2869875"/>
            <a:ext cx="380952" cy="32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8571" y="3003394"/>
            <a:ext cx="219047" cy="17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4285" y="3003394"/>
            <a:ext cx="219047" cy="17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24761" y="2869875"/>
            <a:ext cx="380952" cy="32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05714" y="3003394"/>
            <a:ext cx="219047" cy="17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1667475"/>
            <a:ext cx="295238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2905992"/>
            <a:ext cx="257142" cy="25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4154037"/>
            <a:ext cx="238095" cy="247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COMMONDATA" val="eyJoZGlkIjoiNTllYThlNGVmZDdlZTAxYTFhOTExZDA1ZjU4Y2I4ZTg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2023-08-13T02:49:10Z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