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9430" y="3093085"/>
            <a:ext cx="6072505" cy="6718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1904" y="1306484"/>
            <a:ext cx="485714" cy="21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5238" y="1335154"/>
            <a:ext cx="476190" cy="21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047" y="1316040"/>
            <a:ext cx="485714" cy="21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1354267"/>
            <a:ext cx="485714" cy="21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3333" y="2892894"/>
            <a:ext cx="914285" cy="43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0476" y="2892894"/>
            <a:ext cx="1038095" cy="43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48571" y="2892894"/>
            <a:ext cx="828571" cy="43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3809" y="2892894"/>
            <a:ext cx="1076190" cy="63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566910" cy="299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3717290"/>
            <a:ext cx="9566910" cy="2771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03705" y="3816350"/>
            <a:ext cx="443865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631315" y="4509135"/>
            <a:ext cx="49974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631315" y="5184140"/>
            <a:ext cx="63373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775460" y="5949315"/>
            <a:ext cx="40005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091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33310" y="5039966"/>
            <a:ext cx="1486153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744" y="5039966"/>
            <a:ext cx="1486153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8379" y="5039966"/>
            <a:ext cx="1486152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2711450" y="1741170"/>
            <a:ext cx="1971040" cy="1083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3052445" y="3429000"/>
            <a:ext cx="1971040" cy="108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4682490" y="953135"/>
            <a:ext cx="2335530" cy="10833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4007485" y="1988820"/>
            <a:ext cx="2023110" cy="10833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3287395" y="3056255"/>
            <a:ext cx="2023110" cy="108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000758"/>
            <a:ext cx="361904" cy="32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24860"/>
            <a:ext cx="371428" cy="32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86404"/>
            <a:ext cx="371428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6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72516"/>
            <a:ext cx="371428" cy="32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091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