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8955" y="3090545"/>
            <a:ext cx="605345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3138362"/>
            <a:ext cx="333333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5714" y="3128818"/>
            <a:ext cx="314285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857" y="3138362"/>
            <a:ext cx="371428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6190" y="3138362"/>
            <a:ext cx="295238" cy="32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75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710" y="1701165"/>
            <a:ext cx="5615940" cy="282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67619" y="3938300"/>
            <a:ext cx="371428" cy="32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6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829690"/>
            <a:ext cx="295238" cy="3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907206"/>
            <a:ext cx="371428" cy="32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858601"/>
            <a:ext cx="295238" cy="32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936870"/>
            <a:ext cx="295238" cy="32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2029847"/>
            <a:ext cx="295238" cy="32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2773199"/>
            <a:ext cx="314285" cy="33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7142" y="3526081"/>
            <a:ext cx="314285" cy="33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77142" y="4269433"/>
            <a:ext cx="314285" cy="34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77142" y="5022315"/>
            <a:ext cx="314285" cy="33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8571" y="2038902"/>
            <a:ext cx="361904" cy="33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67368"/>
            <a:ext cx="295238" cy="3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62504"/>
            <a:ext cx="295238" cy="3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4020073"/>
            <a:ext cx="295238" cy="32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45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2023-08-13T05:46:16Z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