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6.png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76220" y="2506980"/>
            <a:ext cx="6638925" cy="18434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425305" cy="288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3698875"/>
            <a:ext cx="9425940" cy="2957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359785" y="3789045"/>
            <a:ext cx="114427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151630" y="5273675"/>
            <a:ext cx="118110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919605" y="5985510"/>
            <a:ext cx="1245235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31895" y="4387850"/>
            <a:ext cx="2416175" cy="829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9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81617" y="3721935"/>
            <a:ext cx="278297" cy="3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1617" y="5617161"/>
            <a:ext cx="278297" cy="31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7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781815"/>
            <a:ext cx="371428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725374"/>
            <a:ext cx="371428" cy="323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58028"/>
            <a:ext cx="295238" cy="323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506066"/>
            <a:ext cx="314285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134269"/>
            <a:ext cx="295238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2575608"/>
            <a:ext cx="295238" cy="32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985166"/>
            <a:ext cx="295238" cy="32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425" y="3351980"/>
            <a:ext cx="10800000" cy="2019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967710" y="3428199"/>
            <a:ext cx="295238" cy="323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95900"/>
            <a:ext cx="371428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68338"/>
            <a:ext cx="371428" cy="32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00785" y="2662555"/>
            <a:ext cx="8729980" cy="1083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00785" y="5445125"/>
            <a:ext cx="8729980" cy="1083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2023-08-13T05:06:59Z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