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6" r:id="rId5"/>
    <p:sldId id="335" r:id="rId6"/>
    <p:sldId id="333" r:id="rId7"/>
    <p:sldId id="332" r:id="rId8"/>
    <p:sldId id="330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04645" y="2524125"/>
            <a:ext cx="8982075" cy="1809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631"/>
          <a:stretch>
            <a:fillRect/>
          </a:stretch>
        </p:blipFill>
        <p:spPr>
          <a:xfrm>
            <a:off x="1199515" y="1125220"/>
            <a:ext cx="5901055" cy="10515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631"/>
          <a:stretch>
            <a:fillRect/>
          </a:stretch>
        </p:blipFill>
        <p:spPr>
          <a:xfrm>
            <a:off x="1199515" y="2254885"/>
            <a:ext cx="5901055" cy="1051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10427335" cy="412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2493048"/>
            <a:ext cx="657142" cy="54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120" y="4852035"/>
            <a:ext cx="10427335" cy="193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43885" y="3338195"/>
            <a:ext cx="2534285" cy="10191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472170" y="3357245"/>
            <a:ext cx="2534285" cy="10191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143885" y="5301615"/>
            <a:ext cx="2534285" cy="10191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472170" y="5301615"/>
            <a:ext cx="2534285" cy="101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8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77142" y="2202778"/>
            <a:ext cx="314285" cy="33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6666" y="3929685"/>
            <a:ext cx="295238" cy="32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4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1257966"/>
            <a:ext cx="295238" cy="32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2983297"/>
            <a:ext cx="314285" cy="33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96190" y="4320659"/>
            <a:ext cx="266666" cy="32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5179289"/>
            <a:ext cx="323809" cy="324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15238" y="1095853"/>
            <a:ext cx="323809" cy="342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039044"/>
            <a:ext cx="371428" cy="32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2963181"/>
            <a:ext cx="295238" cy="32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610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1708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7307" y="3816153"/>
            <a:ext cx="278038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08508" y="3816153"/>
            <a:ext cx="304944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93833" y="3807181"/>
            <a:ext cx="304944" cy="31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7617" y="6130919"/>
            <a:ext cx="349789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81601" y="6130919"/>
            <a:ext cx="251131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3631"/>
          <a:stretch>
            <a:fillRect/>
          </a:stretch>
        </p:blipFill>
        <p:spPr>
          <a:xfrm>
            <a:off x="1919605" y="3789045"/>
            <a:ext cx="5901055" cy="10515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l="3631"/>
          <a:stretch>
            <a:fillRect/>
          </a:stretch>
        </p:blipFill>
        <p:spPr>
          <a:xfrm>
            <a:off x="1900555" y="4888230"/>
            <a:ext cx="5901055" cy="1051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2023-08-13T03:38:24Z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