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0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5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22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.xml"/><Relationship Id="rId3" Type="http://schemas.openxmlformats.org/officeDocument/2006/relationships/image" Target="../media/image18.png"/><Relationship Id="rId2" Type="http://schemas.openxmlformats.org/officeDocument/2006/relationships/tags" Target="../tags/tag23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1.xml"/><Relationship Id="rId6" Type="http://schemas.openxmlformats.org/officeDocument/2006/relationships/image" Target="../media/image12.png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1.png"/><Relationship Id="rId2" Type="http://schemas.openxmlformats.org/officeDocument/2006/relationships/tags" Target="../tags/tag8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image" Target="../media/image11.png"/><Relationship Id="rId4" Type="http://schemas.openxmlformats.org/officeDocument/2006/relationships/tags" Target="../tags/tag13.xml"/><Relationship Id="rId3" Type="http://schemas.openxmlformats.org/officeDocument/2006/relationships/image" Target="../media/image13.png"/><Relationship Id="rId2" Type="http://schemas.openxmlformats.org/officeDocument/2006/relationships/tags" Target="../tags/tag12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image" Target="../media/image15.png"/><Relationship Id="rId2" Type="http://schemas.openxmlformats.org/officeDocument/2006/relationships/tags" Target="../tags/tag17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16480" y="3164205"/>
            <a:ext cx="7558405" cy="5289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4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77142" y="1991379"/>
            <a:ext cx="247619" cy="2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53333" y="2420091"/>
            <a:ext cx="276190" cy="22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72380" y="3258459"/>
            <a:ext cx="228571" cy="2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67619" y="4106355"/>
            <a:ext cx="219047" cy="22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86666" y="4525539"/>
            <a:ext cx="247619" cy="23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3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640" t="22188"/>
          <a:stretch>
            <a:fillRect/>
          </a:stretch>
        </p:blipFill>
        <p:spPr>
          <a:xfrm>
            <a:off x="1560195" y="3429000"/>
            <a:ext cx="6395085" cy="645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3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640" t="22188" b="8416"/>
          <a:stretch>
            <a:fillRect/>
          </a:stretch>
        </p:blipFill>
        <p:spPr>
          <a:xfrm>
            <a:off x="911225" y="2924810"/>
            <a:ext cx="6548120" cy="5759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3640" t="22188" b="8416"/>
          <a:stretch>
            <a:fillRect/>
          </a:stretch>
        </p:blipFill>
        <p:spPr>
          <a:xfrm>
            <a:off x="983615" y="5029835"/>
            <a:ext cx="6475730" cy="575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8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047" y="2813744"/>
            <a:ext cx="3514285" cy="305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4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52525" y="1497965"/>
            <a:ext cx="9490075" cy="2121535"/>
          </a:xfrm>
          <a:prstGeom prst="rect">
            <a:avLst/>
          </a:prstGeom>
        </p:spPr>
      </p:pic>
      <p:cxnSp>
        <p:nvCxnSpPr>
          <p:cNvPr id="13" name="直接连接符 12"/>
          <p:cNvCxnSpPr/>
          <p:nvPr>
            <p:custDataLst>
              <p:tags r:id="rId4"/>
            </p:custDataLst>
          </p:nvPr>
        </p:nvCxnSpPr>
        <p:spPr>
          <a:xfrm>
            <a:off x="4007485" y="1701165"/>
            <a:ext cx="3816350" cy="791845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5"/>
            </p:custDataLst>
          </p:nvPr>
        </p:nvCxnSpPr>
        <p:spPr>
          <a:xfrm>
            <a:off x="3791585" y="2132965"/>
            <a:ext cx="4104640" cy="864235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6"/>
            </p:custDataLst>
          </p:nvPr>
        </p:nvCxnSpPr>
        <p:spPr>
          <a:xfrm>
            <a:off x="3143885" y="2564765"/>
            <a:ext cx="4679950" cy="79248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 flipV="1">
            <a:off x="4367530" y="1701165"/>
            <a:ext cx="3528695" cy="1298575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8"/>
            </p:custDataLst>
          </p:nvPr>
        </p:nvCxnSpPr>
        <p:spPr>
          <a:xfrm flipV="1">
            <a:off x="3538855" y="2204720"/>
            <a:ext cx="4357370" cy="122428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5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96190" y="3234578"/>
            <a:ext cx="247619" cy="238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48571" y="3234578"/>
            <a:ext cx="228572" cy="238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714" y="3664182"/>
            <a:ext cx="209523" cy="22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39047" y="3654635"/>
            <a:ext cx="247619" cy="24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67619" y="4084239"/>
            <a:ext cx="285714" cy="238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0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72380" y="2924699"/>
            <a:ext cx="333333" cy="85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2540" y="3467735"/>
            <a:ext cx="300990" cy="8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2540" y="4001135"/>
            <a:ext cx="300990" cy="8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2540" y="4544060"/>
            <a:ext cx="300990" cy="8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2540" y="5077460"/>
            <a:ext cx="333375" cy="8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0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86666" y="4124895"/>
            <a:ext cx="247619" cy="24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4553537"/>
            <a:ext cx="228571" cy="23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2857" y="4982178"/>
            <a:ext cx="104761" cy="22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9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1904" y="1067534"/>
            <a:ext cx="200000" cy="22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857" y="1487886"/>
            <a:ext cx="247619" cy="22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857" y="1908238"/>
            <a:ext cx="238095" cy="238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4285" y="2338143"/>
            <a:ext cx="285714" cy="22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2380" y="2758495"/>
            <a:ext cx="209523" cy="22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2857" y="3188401"/>
            <a:ext cx="209523" cy="22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3809" y="3608753"/>
            <a:ext cx="266666" cy="238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612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359" t="10164" r="2687" b="9118"/>
          <a:stretch>
            <a:fillRect/>
          </a:stretch>
        </p:blipFill>
        <p:spPr>
          <a:xfrm>
            <a:off x="1566545" y="2202180"/>
            <a:ext cx="8712835" cy="64071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3359" t="10164" r="2687" b="9118"/>
          <a:stretch>
            <a:fillRect/>
          </a:stretch>
        </p:blipFill>
        <p:spPr>
          <a:xfrm>
            <a:off x="1487805" y="3717290"/>
            <a:ext cx="8712835" cy="640715"/>
          </a:xfrm>
          <a:prstGeom prst="rect">
            <a:avLst/>
          </a:prstGeom>
        </p:spPr>
      </p:pic>
      <p:pic>
        <p:nvPicPr>
          <p:cNvPr id="11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936"/>
          <a:stretch>
            <a:fillRect/>
          </a:stretch>
        </p:blipFill>
        <p:spPr>
          <a:xfrm>
            <a:off x="1127760" y="4441190"/>
            <a:ext cx="10800080" cy="1508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rcRect l="3359" t="10164" r="2687" b="9118"/>
          <a:stretch>
            <a:fillRect/>
          </a:stretch>
        </p:blipFill>
        <p:spPr>
          <a:xfrm>
            <a:off x="1415415" y="5232400"/>
            <a:ext cx="8785860" cy="640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28"/>
          <a:stretch>
            <a:fillRect/>
          </a:stretch>
        </p:blipFill>
        <p:spPr>
          <a:xfrm>
            <a:off x="695325" y="908870"/>
            <a:ext cx="10080000" cy="2839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748855"/>
            <a:ext cx="10080000" cy="2854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3359" t="10164" r="2687" b="9118"/>
          <a:stretch>
            <a:fillRect/>
          </a:stretch>
        </p:blipFill>
        <p:spPr>
          <a:xfrm>
            <a:off x="983615" y="1681480"/>
            <a:ext cx="8164830" cy="5822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l="3359" t="10164" r="2687" b="9118"/>
          <a:stretch>
            <a:fillRect/>
          </a:stretch>
        </p:blipFill>
        <p:spPr>
          <a:xfrm>
            <a:off x="983615" y="3100705"/>
            <a:ext cx="8164830" cy="58229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/>
          <a:srcRect l="3359" t="10164" r="2687" b="9118"/>
          <a:stretch>
            <a:fillRect/>
          </a:stretch>
        </p:blipFill>
        <p:spPr>
          <a:xfrm>
            <a:off x="983615" y="4519930"/>
            <a:ext cx="8164830" cy="5822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/>
          <a:srcRect l="3359" t="10164" r="2687" b="9118"/>
          <a:stretch>
            <a:fillRect/>
          </a:stretch>
        </p:blipFill>
        <p:spPr>
          <a:xfrm>
            <a:off x="983615" y="5949315"/>
            <a:ext cx="8164830" cy="582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5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05714" y="1564737"/>
            <a:ext cx="228571" cy="23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7619" y="1994949"/>
            <a:ext cx="285714" cy="22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6190" y="2415601"/>
            <a:ext cx="247619" cy="22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780" y="2843345"/>
            <a:ext cx="10800000" cy="1657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588637" y="2872080"/>
            <a:ext cx="238095" cy="239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1598160" y="3293529"/>
            <a:ext cx="209523" cy="239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1569589" y="3714978"/>
            <a:ext cx="266666" cy="239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1607684" y="4136427"/>
            <a:ext cx="200000" cy="239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COMMONDATA" val="eyJoZGlkIjoiNTllYThlNGVmZDdlZTAxYTFhOTExZDA1ZjU4Y2I4ZTg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2023-08-13T06:31:09Z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