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41" r:id="rId9"/>
    <p:sldId id="326" r:id="rId10"/>
    <p:sldId id="340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4035" y="3090545"/>
            <a:ext cx="604393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1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00952" y="5076819"/>
            <a:ext cx="1780952" cy="42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8571" y="5076819"/>
            <a:ext cx="1342857" cy="42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0952" y="5772173"/>
            <a:ext cx="914285" cy="4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7619" y="5772173"/>
            <a:ext cx="1352380" cy="4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34285" y="5680116"/>
            <a:ext cx="323809" cy="3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2857" y="5689647"/>
            <a:ext cx="295238" cy="3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3333" y="5689647"/>
            <a:ext cx="323809" cy="3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4285" y="5689647"/>
            <a:ext cx="371428" cy="3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190" y="2020524"/>
            <a:ext cx="295238" cy="32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4117572"/>
            <a:ext cx="323809" cy="33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81885"/>
            <a:ext cx="323809" cy="33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977175"/>
            <a:ext cx="323809" cy="34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4"/>
          <a:stretch>
            <a:fillRect/>
          </a:stretch>
        </p:blipFill>
        <p:spPr>
          <a:xfrm>
            <a:off x="720090" y="756920"/>
            <a:ext cx="9578340" cy="249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90"/>
          <a:stretch>
            <a:fillRect/>
          </a:stretch>
        </p:blipFill>
        <p:spPr>
          <a:xfrm>
            <a:off x="2232660" y="3284855"/>
            <a:ext cx="6552565" cy="353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5" t="50152"/>
          <a:stretch>
            <a:fillRect/>
          </a:stretch>
        </p:blipFill>
        <p:spPr>
          <a:xfrm>
            <a:off x="695415" y="1053015"/>
            <a:ext cx="10176420" cy="287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19284" y="1892771"/>
            <a:ext cx="323809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188" y="1902308"/>
            <a:ext cx="323809" cy="32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7379" y="3370917"/>
            <a:ext cx="371428" cy="32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95474" y="3370917"/>
            <a:ext cx="295237" cy="32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7028815" cy="587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909320"/>
            <a:ext cx="6045835" cy="5825490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1559560" y="1628775"/>
            <a:ext cx="3312160" cy="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1631315" y="3119120"/>
            <a:ext cx="3240405" cy="297434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 flipV="1">
            <a:off x="1631315" y="4581525"/>
            <a:ext cx="3240405" cy="7175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 flipV="1">
            <a:off x="1703705" y="3068955"/>
            <a:ext cx="3168015" cy="309626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2023-08-13T06:04:49Z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