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9595" y="2480945"/>
            <a:ext cx="5972175" cy="1895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832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97459" y="6236000"/>
            <a:ext cx="344426" cy="11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7503" y="6236000"/>
            <a:ext cx="344426" cy="11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97548" y="6244011"/>
            <a:ext cx="352436" cy="11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5602" y="6244011"/>
            <a:ext cx="352436" cy="11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05647" y="6236000"/>
            <a:ext cx="352436" cy="12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142" y="2116761"/>
            <a:ext cx="314285" cy="34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2946712"/>
            <a:ext cx="314285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6666" y="3786204"/>
            <a:ext cx="295238" cy="32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8571" y="4606616"/>
            <a:ext cx="361904" cy="32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77142" y="5427028"/>
            <a:ext cx="314285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888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1557655"/>
            <a:ext cx="6570980" cy="5033010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3647440" y="2132965"/>
            <a:ext cx="2448560" cy="252031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2999740" y="2061210"/>
            <a:ext cx="3168015" cy="14401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V="1">
            <a:off x="2783840" y="3429000"/>
            <a:ext cx="3312160" cy="12960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>
            <a:off x="4944110" y="6093460"/>
            <a:ext cx="1223645" cy="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48571" y="2144231"/>
            <a:ext cx="371428" cy="32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4040769"/>
            <a:ext cx="295238" cy="32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629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4582" y="1121129"/>
            <a:ext cx="331174" cy="28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4582" y="2820245"/>
            <a:ext cx="331174" cy="28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7041" y="4510864"/>
            <a:ext cx="254749" cy="28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547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4511675" y="5634990"/>
            <a:ext cx="2488565" cy="9474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7285990" y="5634990"/>
            <a:ext cx="2488565" cy="94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695325" y="2755265"/>
            <a:ext cx="2844000" cy="108273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3851275" y="2755265"/>
            <a:ext cx="2773045" cy="10826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r="2687"/>
          <a:stretch>
            <a:fillRect/>
          </a:stretch>
        </p:blipFill>
        <p:spPr>
          <a:xfrm>
            <a:off x="6936105" y="2755265"/>
            <a:ext cx="2844000" cy="10827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