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43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5.png"/><Relationship Id="rId2" Type="http://schemas.openxmlformats.org/officeDocument/2006/relationships/tags" Target="../tags/tag1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3.png"/><Relationship Id="rId2" Type="http://schemas.openxmlformats.org/officeDocument/2006/relationships/tags" Target="../tags/tag1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14245" y="2528570"/>
            <a:ext cx="7762875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5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1904" y="1895847"/>
            <a:ext cx="495238" cy="4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3438767"/>
            <a:ext cx="266666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5714" y="4810251"/>
            <a:ext cx="266666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031605" cy="590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775460" y="5877560"/>
            <a:ext cx="1969135" cy="736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4439920" y="5877560"/>
            <a:ext cx="1969135" cy="7366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7163435" y="5877560"/>
            <a:ext cx="1969135" cy="73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6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264920" y="2800350"/>
            <a:ext cx="2340000" cy="8753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4439920" y="2800350"/>
            <a:ext cx="2340000" cy="8753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7680325" y="2800350"/>
            <a:ext cx="2340000" cy="8753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4151630" y="1988820"/>
            <a:ext cx="1209675" cy="906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4001135" y="3081655"/>
            <a:ext cx="1209675" cy="906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5450205" y="4221480"/>
            <a:ext cx="1531620" cy="90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3118485" y="1125220"/>
            <a:ext cx="1209675" cy="9067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2999740" y="2204720"/>
            <a:ext cx="1750695" cy="90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9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9047" y="2727792"/>
            <a:ext cx="371428" cy="324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730" y="3854265"/>
            <a:ext cx="10800000" cy="192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995015" y="4655019"/>
            <a:ext cx="295238" cy="324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91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634221"/>
            <a:ext cx="29523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340477"/>
            <a:ext cx="29523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894219"/>
            <a:ext cx="295238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55"/>
          <a:stretch>
            <a:fillRect/>
          </a:stretch>
        </p:blipFill>
        <p:spPr>
          <a:xfrm>
            <a:off x="720090" y="972185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4" r="42986"/>
          <a:stretch>
            <a:fillRect/>
          </a:stretch>
        </p:blipFill>
        <p:spPr>
          <a:xfrm>
            <a:off x="3192145" y="3717475"/>
            <a:ext cx="5807800" cy="3087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4" t="49358" b="12"/>
          <a:stretch>
            <a:fillRect/>
          </a:stretch>
        </p:blipFill>
        <p:spPr>
          <a:xfrm>
            <a:off x="695325" y="989965"/>
            <a:ext cx="10176510" cy="274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62141" y="1128786"/>
            <a:ext cx="323809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6903" y="2501287"/>
            <a:ext cx="361904" cy="32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774700" y="3768090"/>
            <a:ext cx="10800000" cy="2757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696845" y="4540885"/>
            <a:ext cx="533400" cy="39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586480" y="5187950"/>
            <a:ext cx="541020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