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7" r:id="rId11"/>
    <p:sldId id="326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1194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3.xml"/><Relationship Id="rId7" Type="http://schemas.openxmlformats.org/officeDocument/2006/relationships/image" Target="../media/image17.png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6.png"/><Relationship Id="rId2" Type="http://schemas.openxmlformats.org/officeDocument/2006/relationships/tags" Target="../tags/tag9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93085" y="3126105"/>
            <a:ext cx="6005830" cy="6051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10283825" cy="3762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410" y="4509770"/>
            <a:ext cx="10283825" cy="211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3143885" y="4939665"/>
            <a:ext cx="72072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5015865" y="5850890"/>
            <a:ext cx="75565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b="4591"/>
          <a:stretch>
            <a:fillRect/>
          </a:stretch>
        </p:blipFill>
        <p:spPr>
          <a:xfrm>
            <a:off x="6671945" y="4812665"/>
            <a:ext cx="1872000" cy="7519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b="4591"/>
          <a:stretch>
            <a:fillRect/>
          </a:stretch>
        </p:blipFill>
        <p:spPr>
          <a:xfrm>
            <a:off x="9336405" y="5835650"/>
            <a:ext cx="1285875" cy="583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5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390015" y="4077335"/>
            <a:ext cx="9936000" cy="10909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5325" y="2277110"/>
            <a:ext cx="9864000" cy="1083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3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39047" y="5524695"/>
            <a:ext cx="257142" cy="32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4285" y="5515170"/>
            <a:ext cx="323809" cy="33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39047" y="5524695"/>
            <a:ext cx="361904" cy="323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3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2801798"/>
            <a:ext cx="276190" cy="32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8095" y="2801798"/>
            <a:ext cx="285714" cy="32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2857" y="2801798"/>
            <a:ext cx="333333" cy="324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7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91428" y="2125012"/>
            <a:ext cx="323809" cy="333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2857" y="4002230"/>
            <a:ext cx="371428" cy="32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7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372899"/>
            <a:ext cx="285714" cy="32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20585"/>
            <a:ext cx="10800000" cy="273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158095" y="3983183"/>
            <a:ext cx="323809" cy="32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9912350" cy="3236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11450" y="2600960"/>
            <a:ext cx="1416685" cy="122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6085" y="2745740"/>
            <a:ext cx="1636395" cy="108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005580"/>
            <a:ext cx="9912350" cy="2478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2711450" y="5013325"/>
            <a:ext cx="1456690" cy="124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6887845" y="5048885"/>
            <a:ext cx="1548765" cy="1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40" y="735965"/>
            <a:ext cx="9602470" cy="608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03705" y="2709545"/>
            <a:ext cx="64897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5460" y="3526790"/>
            <a:ext cx="44640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0210" y="4077335"/>
            <a:ext cx="54165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43380" y="4858385"/>
            <a:ext cx="57848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5460" y="5575935"/>
            <a:ext cx="49911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82115" y="6160135"/>
            <a:ext cx="62865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NTllYThlNGVmZDdlZTAxYTFhOTExZDA1ZjU4Y2I4ZTg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62</cp:revision>
  <dcterms:created xsi:type="dcterms:W3CDTF">2015-09-16T06:44:00Z</dcterms:created>
  <dcterms:modified xsi:type="dcterms:W3CDTF">2023-08-13T03:35:12Z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