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2" r:id="rId4"/>
    <p:sldId id="341" r:id="rId5"/>
    <p:sldId id="340" r:id="rId6"/>
    <p:sldId id="339" r:id="rId7"/>
    <p:sldId id="336" r:id="rId8"/>
    <p:sldId id="335" r:id="rId9"/>
    <p:sldId id="334" r:id="rId10"/>
    <p:sldId id="333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5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35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9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image" Target="../media/image18.png"/><Relationship Id="rId2" Type="http://schemas.openxmlformats.org/officeDocument/2006/relationships/tags" Target="../tags/tag14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8.xml"/><Relationship Id="rId3" Type="http://schemas.openxmlformats.org/officeDocument/2006/relationships/image" Target="../media/image18.png"/><Relationship Id="rId2" Type="http://schemas.openxmlformats.org/officeDocument/2006/relationships/tags" Target="../tags/tag17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image" Target="../media/image8.png"/><Relationship Id="rId2" Type="http://schemas.openxmlformats.org/officeDocument/2006/relationships/tags" Target="../tags/tag5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3.xml"/><Relationship Id="rId7" Type="http://schemas.openxmlformats.org/officeDocument/2006/relationships/tags" Target="../tags/tag12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image" Target="../media/image13.png"/><Relationship Id="rId2" Type="http://schemas.openxmlformats.org/officeDocument/2006/relationships/tags" Target="../tags/tag8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88"/>
          <a:stretch>
            <a:fillRect/>
          </a:stretch>
        </p:blipFill>
        <p:spPr>
          <a:xfrm>
            <a:off x="3983945" y="2641600"/>
            <a:ext cx="4224110" cy="1574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7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05714" y="1725639"/>
            <a:ext cx="238095" cy="248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67619" y="2927647"/>
            <a:ext cx="295238" cy="238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86666" y="4110575"/>
            <a:ext cx="257142" cy="257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25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00952" y="1124792"/>
            <a:ext cx="238095" cy="248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0952" y="2318483"/>
            <a:ext cx="238095" cy="248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828490"/>
            <a:ext cx="96563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71235" y="2012868"/>
            <a:ext cx="195852" cy="221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14251" y="2532632"/>
            <a:ext cx="229913" cy="230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96781" y="3597720"/>
            <a:ext cx="212882" cy="221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24523" y="4645768"/>
            <a:ext cx="263974" cy="221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71235" y="6256182"/>
            <a:ext cx="238428" cy="221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6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559560" y="2204720"/>
            <a:ext cx="9800515" cy="7308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559560" y="3644900"/>
            <a:ext cx="9800515" cy="7308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559560" y="5085080"/>
            <a:ext cx="9800515" cy="730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6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27125" y="1628775"/>
            <a:ext cx="9800515" cy="7308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27125" y="3068955"/>
            <a:ext cx="9800515" cy="730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1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38780" y="4583430"/>
            <a:ext cx="57150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20000" y="4678912"/>
            <a:ext cx="647619" cy="323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72380" y="4678912"/>
            <a:ext cx="676190" cy="323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91428" y="5403142"/>
            <a:ext cx="780952" cy="323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77142" y="5403142"/>
            <a:ext cx="1342857" cy="323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7945" y="5248275"/>
            <a:ext cx="2127885" cy="722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53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1904" y="1630470"/>
            <a:ext cx="257142" cy="257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0952" y="2823353"/>
            <a:ext cx="238095" cy="238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91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00640" y="836930"/>
            <a:ext cx="1372870" cy="1137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86666" y="2515586"/>
            <a:ext cx="257142" cy="247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05714" y="3087284"/>
            <a:ext cx="238095" cy="247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05714" y="3668511"/>
            <a:ext cx="238095" cy="247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05714" y="4249738"/>
            <a:ext cx="238095" cy="247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86666" y="4821437"/>
            <a:ext cx="257142" cy="247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39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67619" y="1715090"/>
            <a:ext cx="295238" cy="247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39047" y="1715090"/>
            <a:ext cx="295238" cy="247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05714" y="3153638"/>
            <a:ext cx="238095" cy="247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39047" y="3153638"/>
            <a:ext cx="295238" cy="247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67619" y="4582660"/>
            <a:ext cx="295238" cy="247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00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00640" y="2853055"/>
            <a:ext cx="434340" cy="36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8112125" y="2853055"/>
            <a:ext cx="434340" cy="36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white">
          <a:xfrm>
            <a:off x="6096000" y="2853055"/>
            <a:ext cx="434340" cy="36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1991360" y="2853055"/>
            <a:ext cx="434340" cy="36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4007485" y="2924810"/>
            <a:ext cx="434340" cy="36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07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67619" y="1669668"/>
            <a:ext cx="295238" cy="248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67619" y="2243093"/>
            <a:ext cx="295238" cy="248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96190" y="2816519"/>
            <a:ext cx="238095" cy="248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303720"/>
            <a:ext cx="10800000" cy="10688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580377" y="3418244"/>
            <a:ext cx="238095" cy="248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1542282" y="4000413"/>
            <a:ext cx="295238" cy="248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78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86666" y="2631214"/>
            <a:ext cx="257142" cy="247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05714" y="4090179"/>
            <a:ext cx="238095" cy="247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0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1904" y="1181615"/>
            <a:ext cx="257142" cy="257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2857" y="2648927"/>
            <a:ext cx="295238" cy="247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00952" y="4106710"/>
            <a:ext cx="238095" cy="238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9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15238" y="1686934"/>
            <a:ext cx="238095" cy="247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96190" y="2268413"/>
            <a:ext cx="257142" cy="257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96190" y="2849893"/>
            <a:ext cx="257142" cy="257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96190" y="3440905"/>
            <a:ext cx="257142" cy="247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96190" y="4022385"/>
            <a:ext cx="257142" cy="257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11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356425"/>
            <a:ext cx="10800000" cy="2960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1561329" y="3461458"/>
            <a:ext cx="257142" cy="257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1580377" y="4072561"/>
            <a:ext cx="238095" cy="248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white">
          <a:xfrm>
            <a:off x="1580377" y="4674115"/>
            <a:ext cx="219047" cy="238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white">
          <a:xfrm>
            <a:off x="1542282" y="5266122"/>
            <a:ext cx="295238" cy="248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8"/>
            </p:custDataLst>
          </p:nvPr>
        </p:nvSpPr>
        <p:spPr bwMode="white">
          <a:xfrm>
            <a:off x="1570853" y="5867676"/>
            <a:ext cx="257142" cy="248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COMMONDATA" val="eyJoZGlkIjoiNTllYThlNGVmZDdlZTAxYTFhOTExZDA1ZjU4Y2I4ZTg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2023-08-13T02:41:26Z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