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5" r:id="rId6"/>
    <p:sldId id="334" r:id="rId7"/>
    <p:sldId id="352" r:id="rId8"/>
    <p:sldId id="331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image" Target="../media/image17.png"/><Relationship Id="rId2" Type="http://schemas.openxmlformats.org/officeDocument/2006/relationships/tags" Target="../tags/tag15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2.png"/><Relationship Id="rId2" Type="http://schemas.openxmlformats.org/officeDocument/2006/relationships/tags" Target="../tags/tag1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4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76370" y="3095625"/>
            <a:ext cx="4238625" cy="666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10004425" cy="4091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32560" y="1353820"/>
            <a:ext cx="42735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67755" y="1412875"/>
            <a:ext cx="45085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32560" y="3140710"/>
            <a:ext cx="499110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5540" y="3140710"/>
            <a:ext cx="33591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865" y="4869180"/>
            <a:ext cx="10004425" cy="1746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496695" y="4940935"/>
            <a:ext cx="299085" cy="24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2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62857" y="2582168"/>
            <a:ext cx="219047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3809" y="3068077"/>
            <a:ext cx="228571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1428" y="3068077"/>
            <a:ext cx="247619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72380" y="3068077"/>
            <a:ext cx="247619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9047" y="3553986"/>
            <a:ext cx="285714" cy="22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9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7980" y="833755"/>
            <a:ext cx="3752850" cy="119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679322"/>
            <a:ext cx="228571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3308838"/>
            <a:ext cx="247619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3957430"/>
            <a:ext cx="285714" cy="228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586946"/>
            <a:ext cx="228571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6666" y="5225999"/>
            <a:ext cx="247619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10257790" cy="3833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5415" y="1628140"/>
            <a:ext cx="43053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170" y="2653030"/>
            <a:ext cx="44005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9225" y="3788410"/>
            <a:ext cx="42672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71"/>
          <a:stretch>
            <a:fillRect/>
          </a:stretch>
        </p:blipFill>
        <p:spPr>
          <a:xfrm>
            <a:off x="1218565" y="4662170"/>
            <a:ext cx="10257790" cy="207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434465" y="4810125"/>
            <a:ext cx="43370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409700" y="5817870"/>
            <a:ext cx="45847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7619" y="1783185"/>
            <a:ext cx="285714" cy="23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2422591"/>
            <a:ext cx="228571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061996"/>
            <a:ext cx="228571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3701402"/>
            <a:ext cx="285714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7619" y="4331264"/>
            <a:ext cx="285714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8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48571" y="2963273"/>
            <a:ext cx="333333" cy="26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15238" y="2963273"/>
            <a:ext cx="333333" cy="26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1904" y="4868799"/>
            <a:ext cx="342857" cy="26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62857" y="4868799"/>
            <a:ext cx="342857" cy="26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2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125" y="1628775"/>
            <a:ext cx="9556115" cy="4478020"/>
          </a:xfrm>
          <a:prstGeom prst="rect">
            <a:avLst/>
          </a:prstGeom>
        </p:spPr>
      </p:pic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>
            <a:off x="1919605" y="3141345"/>
            <a:ext cx="6048375" cy="136779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5"/>
            </p:custDataLst>
          </p:nvPr>
        </p:nvCxnSpPr>
        <p:spPr>
          <a:xfrm>
            <a:off x="3863975" y="3141345"/>
            <a:ext cx="2160270" cy="136779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 flipH="1">
            <a:off x="4007485" y="3141345"/>
            <a:ext cx="1872615" cy="136779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>
            <a:off x="7896225" y="3188970"/>
            <a:ext cx="2160270" cy="132016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 flipH="1">
            <a:off x="1847215" y="3141345"/>
            <a:ext cx="7993380" cy="136779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973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5714" y="2586417"/>
            <a:ext cx="228571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434551"/>
            <a:ext cx="228571" cy="22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4244566"/>
            <a:ext cx="247619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830" y="4730565"/>
            <a:ext cx="10800000" cy="1680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617210" y="5064724"/>
            <a:ext cx="228571" cy="2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588639" y="5876254"/>
            <a:ext cx="276190" cy="23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1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81904" y="1677493"/>
            <a:ext cx="1504761" cy="31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2857" y="1734695"/>
            <a:ext cx="1257142" cy="295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5714" y="2344852"/>
            <a:ext cx="1247619" cy="28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91428" y="2888273"/>
            <a:ext cx="2000000" cy="305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29523" y="2945475"/>
            <a:ext cx="952380" cy="286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640" t="13007" b="13466"/>
          <a:stretch>
            <a:fillRect/>
          </a:stretch>
        </p:blipFill>
        <p:spPr>
          <a:xfrm>
            <a:off x="2806065" y="2132965"/>
            <a:ext cx="1885950" cy="610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8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86666" y="1610923"/>
            <a:ext cx="247619" cy="2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2574077"/>
            <a:ext cx="247619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546766"/>
            <a:ext cx="228571" cy="22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6666" y="4500383"/>
            <a:ext cx="247619" cy="238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2023-08-13T06:13:50Z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