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40" r:id="rId7"/>
    <p:sldId id="338" r:id="rId8"/>
    <p:sldId id="364" r:id="rId9"/>
    <p:sldId id="335" r:id="rId10"/>
    <p:sldId id="334" r:id="rId11"/>
    <p:sldId id="332" r:id="rId12"/>
    <p:sldId id="331" r:id="rId13"/>
    <p:sldId id="330" r:id="rId14"/>
    <p:sldId id="329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1.xml"/><Relationship Id="rId7" Type="http://schemas.openxmlformats.org/officeDocument/2006/relationships/image" Target="../media/image22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1.png"/><Relationship Id="rId2" Type="http://schemas.openxmlformats.org/officeDocument/2006/relationships/tags" Target="../tags/tag17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image" Target="../media/image13.png"/><Relationship Id="rId4" Type="http://schemas.openxmlformats.org/officeDocument/2006/relationships/tags" Target="../tags/tag15.xml"/><Relationship Id="rId3" Type="http://schemas.openxmlformats.org/officeDocument/2006/relationships/image" Target="../media/image16.png"/><Relationship Id="rId2" Type="http://schemas.openxmlformats.org/officeDocument/2006/relationships/tags" Target="../tags/tag14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300050" y="2722880"/>
            <a:ext cx="5591900" cy="141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639222"/>
            <a:ext cx="238095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850586"/>
            <a:ext cx="238095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172288"/>
            <a:ext cx="257142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850894"/>
            <a:ext cx="257142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4519962"/>
            <a:ext cx="295238" cy="24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67523"/>
            <a:ext cx="257142" cy="25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763620"/>
            <a:ext cx="238095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10054590" cy="459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225" y="839470"/>
            <a:ext cx="44958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1341755"/>
            <a:ext cx="10054590" cy="347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25195" y="2924810"/>
            <a:ext cx="38862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091555" y="4533265"/>
            <a:ext cx="12446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818380"/>
            <a:ext cx="10054590" cy="1889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983615" y="4869180"/>
            <a:ext cx="42989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6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2192331"/>
            <a:ext cx="257142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20000" y="3307791"/>
            <a:ext cx="266666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9047" y="3860753"/>
            <a:ext cx="219047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20000" y="4413716"/>
            <a:ext cx="238095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0000" y="4966679"/>
            <a:ext cx="285714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3373052"/>
            <a:ext cx="219047" cy="1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3925675"/>
            <a:ext cx="219047" cy="171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9523" y="4344907"/>
            <a:ext cx="390476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5030922"/>
            <a:ext cx="219047" cy="1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523" y="5450153"/>
            <a:ext cx="390476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150" y="908685"/>
            <a:ext cx="118618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505721"/>
            <a:ext cx="295238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067768"/>
            <a:ext cx="295238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3629815"/>
            <a:ext cx="257142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191862"/>
            <a:ext cx="238095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4753908"/>
            <a:ext cx="238095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3357245"/>
            <a:ext cx="4222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805" y="2204720"/>
            <a:ext cx="4222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487805" y="2780665"/>
            <a:ext cx="4222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487805" y="3933190"/>
            <a:ext cx="4222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487805" y="1628775"/>
            <a:ext cx="42227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58063"/>
            <a:ext cx="257142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7142" y="3106419"/>
            <a:ext cx="285714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545247"/>
            <a:ext cx="257142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12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172390"/>
            <a:ext cx="238095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1399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62857" y="2752032"/>
            <a:ext cx="295238" cy="24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87909"/>
            <a:ext cx="238095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260637"/>
            <a:ext cx="295238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833365"/>
            <a:ext cx="295238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3396547"/>
            <a:ext cx="238095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3969275"/>
            <a:ext cx="238095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2493010"/>
            <a:ext cx="9963785" cy="294894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1703705" y="2853055"/>
            <a:ext cx="6624320" cy="12960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3791585" y="2853055"/>
            <a:ext cx="6696710" cy="12960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 flipH="1">
            <a:off x="2279650" y="2853055"/>
            <a:ext cx="3520440" cy="12960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H="1">
            <a:off x="4151630" y="2853055"/>
            <a:ext cx="3672205" cy="12960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H="1">
            <a:off x="6240145" y="2853055"/>
            <a:ext cx="3528060" cy="12960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240" y="1904365"/>
            <a:ext cx="1278255" cy="6718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395" y="3357245"/>
            <a:ext cx="1671955" cy="7518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308475" y="4797425"/>
            <a:ext cx="1278255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40" y="2564580"/>
            <a:ext cx="10800000" cy="1469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73300" y="1341120"/>
            <a:ext cx="1278255" cy="7385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35505" y="2924810"/>
            <a:ext cx="1278255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