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6575" y="3128645"/>
            <a:ext cx="6038850" cy="600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1172047"/>
            <a:ext cx="257142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1943660"/>
            <a:ext cx="323809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238" y="2724799"/>
            <a:ext cx="323809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15238" y="3496411"/>
            <a:ext cx="323809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333" y="4268024"/>
            <a:ext cx="257142" cy="32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14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34285" y="5591466"/>
            <a:ext cx="323809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6190" y="5591466"/>
            <a:ext cx="380952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15145" y="5468620"/>
            <a:ext cx="39116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9405" y="3429000"/>
            <a:ext cx="374015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0530" y="3262630"/>
            <a:ext cx="48387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81904" y="3550564"/>
            <a:ext cx="285714" cy="2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7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91428" y="1919733"/>
            <a:ext cx="295238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1904" y="2720079"/>
            <a:ext cx="295238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96190" y="3510897"/>
            <a:ext cx="371428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9523" y="5102060"/>
            <a:ext cx="285714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5714" y="5892878"/>
            <a:ext cx="371428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0000" y="2963263"/>
            <a:ext cx="447619" cy="12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000" y="5049803"/>
            <a:ext cx="447619" cy="11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1470"/>
            <a:ext cx="10800000" cy="1948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761" y="1544160"/>
            <a:ext cx="447619" cy="11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85" y="2494095"/>
            <a:ext cx="10800000" cy="2080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06346" y="3562991"/>
            <a:ext cx="447619" cy="1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85" y="4574355"/>
            <a:ext cx="10800000" cy="2152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806346" y="5645709"/>
            <a:ext cx="447619" cy="1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0476" y="1191421"/>
            <a:ext cx="295238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2736912"/>
            <a:ext cx="371428" cy="3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1428" y="4282403"/>
            <a:ext cx="323809" cy="33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NTllYThlNGVmZDdlZTAxYTFhOTExZDA1ZjU4Y2I4ZTg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2023-08-13T05:08:24Z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