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2" r:id="rId4"/>
    <p:sldId id="341" r:id="rId5"/>
    <p:sldId id="340" r:id="rId6"/>
    <p:sldId id="339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9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9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image" Target="../media/image18.png"/><Relationship Id="rId4" Type="http://schemas.openxmlformats.org/officeDocument/2006/relationships/tags" Target="../tags/tag15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3515950" y="2680018"/>
            <a:ext cx="5160100" cy="149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048710"/>
            <a:ext cx="295238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630426"/>
            <a:ext cx="238095" cy="24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086513"/>
            <a:ext cx="238095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3014160"/>
            <a:ext cx="238095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857" y="4302439"/>
            <a:ext cx="295238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" y="756920"/>
            <a:ext cx="9946005" cy="347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2040" y="1988820"/>
            <a:ext cx="40449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2040" y="2637155"/>
            <a:ext cx="391160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4270" y="3771265"/>
            <a:ext cx="3632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10" y="4308475"/>
            <a:ext cx="9946005" cy="55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161"/>
          <a:stretch>
            <a:fillRect/>
          </a:stretch>
        </p:blipFill>
        <p:spPr>
          <a:xfrm>
            <a:off x="994410" y="4886325"/>
            <a:ext cx="9946005" cy="1754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414270" y="4965700"/>
            <a:ext cx="3632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2423795" y="6160135"/>
            <a:ext cx="363220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37" r="48224"/>
          <a:stretch>
            <a:fillRect/>
          </a:stretch>
        </p:blipFill>
        <p:spPr>
          <a:xfrm>
            <a:off x="7536180" y="3645535"/>
            <a:ext cx="4360545" cy="268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624310"/>
            <a:ext cx="257142" cy="24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912302"/>
            <a:ext cx="238095" cy="2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1162896"/>
            <a:ext cx="238095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857" y="2451451"/>
            <a:ext cx="295238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740005"/>
            <a:ext cx="238095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250" y="908685"/>
            <a:ext cx="1569085" cy="113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2630587"/>
            <a:ext cx="238095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3240642"/>
            <a:ext cx="238095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5714" y="3860229"/>
            <a:ext cx="238095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4470284"/>
            <a:ext cx="285714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6190" y="5080339"/>
            <a:ext cx="257142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14" y="1735388"/>
            <a:ext cx="238095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1735388"/>
            <a:ext cx="295238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147655"/>
            <a:ext cx="295238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285" y="3147655"/>
            <a:ext cx="247619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714" y="4559923"/>
            <a:ext cx="238095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3225974"/>
            <a:ext cx="209523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96190" y="3225974"/>
            <a:ext cx="257142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3225974"/>
            <a:ext cx="209523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3225974"/>
            <a:ext cx="209523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0476" y="3225974"/>
            <a:ext cx="209523" cy="2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785518"/>
            <a:ext cx="295238" cy="24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2398050"/>
            <a:ext cx="295238" cy="24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380" y="2880810"/>
            <a:ext cx="10800000" cy="1755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63237" y="2985756"/>
            <a:ext cx="295238" cy="238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63237" y="3596351"/>
            <a:ext cx="295238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563237" y="4206947"/>
            <a:ext cx="295238" cy="248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5085080"/>
            <a:ext cx="1890395" cy="8496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5085080"/>
            <a:ext cx="1890395" cy="8496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231765" y="5085080"/>
            <a:ext cx="1890395" cy="8496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20280" y="5085080"/>
            <a:ext cx="1890395" cy="8496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480550" y="5085080"/>
            <a:ext cx="1890395" cy="849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1744465"/>
            <a:ext cx="257142" cy="25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15238" y="2364345"/>
            <a:ext cx="238095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2974688"/>
            <a:ext cx="295238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3585032"/>
            <a:ext cx="295238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4204912"/>
            <a:ext cx="295238" cy="24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278255" y="2420620"/>
            <a:ext cx="32893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261745" y="3888105"/>
            <a:ext cx="328930" cy="8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271270" y="5367020"/>
            <a:ext cx="328930" cy="8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793115" y="1622425"/>
            <a:ext cx="32893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96290" y="3089910"/>
            <a:ext cx="328930" cy="11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63</cp:revision>
  <dcterms:created xsi:type="dcterms:W3CDTF">2015-09-16T06:44:00Z</dcterms:created>
  <dcterms:modified xsi:type="dcterms:W3CDTF">2023-08-13T03:47:16Z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