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9" r:id="rId4"/>
    <p:sldId id="338" r:id="rId5"/>
    <p:sldId id="336" r:id="rId6"/>
    <p:sldId id="335" r:id="rId7"/>
    <p:sldId id="333" r:id="rId8"/>
    <p:sldId id="331" r:id="rId9"/>
    <p:sldId id="329" r:id="rId10"/>
    <p:sldId id="328" r:id="rId11"/>
    <p:sldId id="354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11930" y="3067050"/>
            <a:ext cx="416750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1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27125" y="1628775"/>
            <a:ext cx="9201150" cy="2617470"/>
          </a:xfrm>
          <a:prstGeom prst="rect">
            <a:avLst/>
          </a:prstGeom>
        </p:spPr>
      </p:pic>
      <p:cxnSp>
        <p:nvCxnSpPr>
          <p:cNvPr id="13" name="直接连接符 12"/>
          <p:cNvCxnSpPr/>
          <p:nvPr>
            <p:custDataLst>
              <p:tags r:id="rId4"/>
            </p:custDataLst>
          </p:nvPr>
        </p:nvCxnSpPr>
        <p:spPr>
          <a:xfrm>
            <a:off x="3647440" y="1917065"/>
            <a:ext cx="3888740" cy="100774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5231765" y="2493010"/>
            <a:ext cx="2304415" cy="10083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4655820" y="2997200"/>
            <a:ext cx="2807970" cy="100774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 flipV="1">
            <a:off x="3359785" y="1845310"/>
            <a:ext cx="4104005" cy="17278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 flipV="1">
            <a:off x="3863975" y="2421255"/>
            <a:ext cx="3672205" cy="16560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3867709"/>
            <a:ext cx="285714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4934550"/>
            <a:ext cx="228571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3333" y="1086492"/>
            <a:ext cx="247619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333" y="2155084"/>
            <a:ext cx="247619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223677"/>
            <a:ext cx="247619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836930"/>
            <a:ext cx="4088765" cy="11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2575330"/>
            <a:ext cx="247619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19317"/>
            <a:ext cx="228571" cy="2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653761"/>
            <a:ext cx="285714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197748"/>
            <a:ext cx="228571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741735"/>
            <a:ext cx="228571" cy="238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11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590841"/>
            <a:ext cx="285714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600956"/>
            <a:ext cx="247619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611071"/>
            <a:ext cx="247619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830" y="4439735"/>
            <a:ext cx="10800000" cy="2118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17210" y="4621014"/>
            <a:ext cx="228571" cy="23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617210" y="5632360"/>
            <a:ext cx="228571" cy="2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714" y="1706482"/>
            <a:ext cx="228571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619" y="2784360"/>
            <a:ext cx="285714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328068"/>
            <a:ext cx="285714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871776"/>
            <a:ext cx="228571" cy="22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5714" y="4405945"/>
            <a:ext cx="228571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1628590"/>
            <a:ext cx="10800000" cy="339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275615" y="2723841"/>
            <a:ext cx="371428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275615" y="3171465"/>
            <a:ext cx="380952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3275615" y="3628614"/>
            <a:ext cx="371428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275615" y="4076238"/>
            <a:ext cx="380952" cy="2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3218472" y="4523863"/>
            <a:ext cx="514285" cy="2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58095" y="1878510"/>
            <a:ext cx="323809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095" y="2527380"/>
            <a:ext cx="323809" cy="2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15238" y="3214419"/>
            <a:ext cx="323809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58095" y="3911001"/>
            <a:ext cx="323809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58095" y="4598040"/>
            <a:ext cx="323809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67619" y="3879365"/>
            <a:ext cx="190476" cy="1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72380" y="3879365"/>
            <a:ext cx="285714" cy="1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000" y="3879365"/>
            <a:ext cx="171428" cy="1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904" y="3879365"/>
            <a:ext cx="342857" cy="1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369250"/>
            <a:ext cx="10800000" cy="1955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985645" y="5860415"/>
            <a:ext cx="20447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4601210" y="5844540"/>
            <a:ext cx="369570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7247255" y="5860415"/>
            <a:ext cx="371475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9894663" y="6000149"/>
            <a:ext cx="171428" cy="16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6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658562"/>
            <a:ext cx="285714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125807"/>
            <a:ext cx="247619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2602586"/>
            <a:ext cx="247619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3079366"/>
            <a:ext cx="228571" cy="2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3546610"/>
            <a:ext cx="247619" cy="24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619" y="1648789"/>
            <a:ext cx="276190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1648789"/>
            <a:ext cx="276190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650562"/>
            <a:ext cx="228571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00952" y="3650562"/>
            <a:ext cx="285714" cy="22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2023-08-13T05:50:48Z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