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40585" y="2471420"/>
            <a:ext cx="7910830" cy="1914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86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9115" y="1242695"/>
            <a:ext cx="51371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3425" y="3075366"/>
            <a:ext cx="1084398" cy="42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7341" y="4979498"/>
            <a:ext cx="941714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63682" y="5874440"/>
            <a:ext cx="865616" cy="42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61945" y="1988820"/>
            <a:ext cx="2000250" cy="829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03705" y="3861435"/>
            <a:ext cx="1825625" cy="82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155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43660" y="5636260"/>
            <a:ext cx="3060700" cy="9753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11675" y="5636260"/>
            <a:ext cx="3060700" cy="9753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80325" y="5636260"/>
            <a:ext cx="3060700" cy="97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9903"/>
          <a:stretch>
            <a:fillRect/>
          </a:stretch>
        </p:blipFill>
        <p:spPr>
          <a:xfrm>
            <a:off x="551180" y="2997200"/>
            <a:ext cx="3348990" cy="9474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9903"/>
          <a:stretch>
            <a:fillRect/>
          </a:stretch>
        </p:blipFill>
        <p:spPr>
          <a:xfrm>
            <a:off x="4007485" y="2997200"/>
            <a:ext cx="3348990" cy="9474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t="9903"/>
          <a:stretch>
            <a:fillRect/>
          </a:stretch>
        </p:blipFill>
        <p:spPr>
          <a:xfrm>
            <a:off x="7392035" y="2997200"/>
            <a:ext cx="3348990" cy="94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81904" y="1905346"/>
            <a:ext cx="1428571" cy="4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047" y="2829168"/>
            <a:ext cx="809523" cy="30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0000" y="3514891"/>
            <a:ext cx="828571" cy="428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16985" y="4812030"/>
            <a:ext cx="1788795" cy="82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8571" y="1820211"/>
            <a:ext cx="361904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4183768"/>
            <a:ext cx="295238" cy="3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684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35451" y="1880670"/>
            <a:ext cx="358039" cy="32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35451" y="3304172"/>
            <a:ext cx="358039" cy="32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3139" y="4737102"/>
            <a:ext cx="292085" cy="32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172084"/>
            <a:ext cx="314285" cy="33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4049487"/>
            <a:ext cx="295238" cy="32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67619" y="3668670"/>
            <a:ext cx="609523" cy="22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39235" y="4280535"/>
            <a:ext cx="1783715" cy="82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2023-08-13T03:54:29Z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