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2" r:id="rId6"/>
    <p:sldId id="341" r:id="rId7"/>
    <p:sldId id="339" r:id="rId8"/>
    <p:sldId id="337" r:id="rId9"/>
    <p:sldId id="336" r:id="rId10"/>
    <p:sldId id="335" r:id="rId11"/>
    <p:sldId id="333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9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21.png"/><Relationship Id="rId2" Type="http://schemas.openxmlformats.org/officeDocument/2006/relationships/tags" Target="../tags/tag12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image" Target="../media/image14.png"/><Relationship Id="rId4" Type="http://schemas.openxmlformats.org/officeDocument/2006/relationships/tags" Target="../tags/tag6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3408045" y="2720658"/>
            <a:ext cx="5375910" cy="1416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10377805" cy="311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3525" y="1412875"/>
            <a:ext cx="35433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3525" y="1903095"/>
            <a:ext cx="32004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6700" y="2420620"/>
            <a:ext cx="37655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805" y="2924810"/>
            <a:ext cx="39941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805" y="3500755"/>
            <a:ext cx="34671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0"/>
          <a:stretch>
            <a:fillRect/>
          </a:stretch>
        </p:blipFill>
        <p:spPr>
          <a:xfrm>
            <a:off x="1199515" y="3867150"/>
            <a:ext cx="10377805" cy="287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658285"/>
            <a:ext cx="295238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3269150"/>
            <a:ext cx="238095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4336705"/>
            <a:ext cx="295238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1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077141"/>
            <a:ext cx="257142" cy="25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147671"/>
            <a:ext cx="257142" cy="25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2996380"/>
            <a:ext cx="10800000" cy="284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620" y="3357245"/>
            <a:ext cx="6475925" cy="784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27575" y="4725035"/>
            <a:ext cx="6831322" cy="82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2665095"/>
            <a:ext cx="6171565" cy="748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871720" y="4023995"/>
            <a:ext cx="6171565" cy="7480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39920" y="5382895"/>
            <a:ext cx="6475925" cy="78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3182082"/>
            <a:ext cx="295238" cy="247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4239493"/>
            <a:ext cx="238095" cy="2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095889"/>
            <a:ext cx="295238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144182"/>
            <a:ext cx="295238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202005"/>
            <a:ext cx="238095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836930"/>
            <a:ext cx="1306830" cy="110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526933"/>
            <a:ext cx="238095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089761"/>
            <a:ext cx="295238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3662129"/>
            <a:ext cx="285714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224958"/>
            <a:ext cx="238095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190" y="4797326"/>
            <a:ext cx="247619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706073"/>
            <a:ext cx="295238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174219"/>
            <a:ext cx="257142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4661432"/>
            <a:ext cx="295238" cy="247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172634"/>
            <a:ext cx="257142" cy="257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63061"/>
            <a:ext cx="295238" cy="23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803218"/>
            <a:ext cx="219047" cy="1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376473"/>
            <a:ext cx="219047" cy="171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70" y="2740475"/>
            <a:ext cx="10800000" cy="1729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86535" y="2835275"/>
            <a:ext cx="43434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578610" y="3444240"/>
            <a:ext cx="37846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567180" y="3970020"/>
            <a:ext cx="35369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29612"/>
            <a:ext cx="238095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182389"/>
            <a:ext cx="295238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744695"/>
            <a:ext cx="295238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3287941"/>
            <a:ext cx="238095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850248"/>
            <a:ext cx="295238" cy="247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2363597"/>
            <a:ext cx="295238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666" y="2363597"/>
            <a:ext cx="238095" cy="2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4317553"/>
            <a:ext cx="295238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86666" y="4317553"/>
            <a:ext cx="238095" cy="23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096108"/>
            <a:ext cx="295238" cy="24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3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48571" y="3545224"/>
            <a:ext cx="600000" cy="17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96190" y="4221887"/>
            <a:ext cx="457142" cy="18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316855" y="2780665"/>
            <a:ext cx="1430308" cy="48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375" y="4724850"/>
            <a:ext cx="10800000" cy="122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370851" y="4715296"/>
            <a:ext cx="1095238" cy="33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2418470" y="5431824"/>
            <a:ext cx="1171428" cy="32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2023-08-13T02:56:39Z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