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6000" y="2651039"/>
            <a:ext cx="10800000" cy="15559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3420"/>
            <a:ext cx="7724140" cy="6081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1087755" y="5472430"/>
            <a:ext cx="1203325" cy="7575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1703705" y="4149090"/>
            <a:ext cx="1203325" cy="7575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6235700" y="3860800"/>
            <a:ext cx="1203325" cy="75755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7070725" y="5554980"/>
            <a:ext cx="1203325" cy="7575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3359" t="9472" r="2687"/>
          <a:stretch>
            <a:fillRect/>
          </a:stretch>
        </p:blipFill>
        <p:spPr>
          <a:xfrm>
            <a:off x="5748655" y="6093460"/>
            <a:ext cx="12033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1962933"/>
            <a:ext cx="295238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4011497"/>
            <a:ext cx="361904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077029"/>
            <a:ext cx="285714" cy="32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2442419"/>
            <a:ext cx="285714" cy="32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720000" cy="3329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705" y="3573145"/>
            <a:ext cx="58674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070" y="4181290"/>
            <a:ext cx="9720000" cy="2567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753870" y="4221480"/>
            <a:ext cx="57150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631315" y="4901565"/>
            <a:ext cx="557530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731645" y="5511800"/>
            <a:ext cx="56515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835150" y="6186805"/>
            <a:ext cx="45529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8571" y="1963755"/>
            <a:ext cx="361904" cy="3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3365564"/>
            <a:ext cx="314285" cy="33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96018"/>
            <a:ext cx="295238" cy="32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919835"/>
            <a:ext cx="371428" cy="32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5322203"/>
            <a:ext cx="323809" cy="343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828675"/>
            <a:ext cx="9175750" cy="534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75910" y="3140710"/>
            <a:ext cx="48133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4065" y="3860800"/>
            <a:ext cx="41529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27350" y="5029200"/>
            <a:ext cx="40894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8" r="32890" b="6867"/>
          <a:stretch>
            <a:fillRect/>
          </a:stretch>
        </p:blipFill>
        <p:spPr>
          <a:xfrm>
            <a:off x="5808345" y="4149090"/>
            <a:ext cx="6132195" cy="213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7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05846"/>
            <a:ext cx="323809" cy="32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1813322"/>
            <a:ext cx="257142" cy="32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2023-08-13T05:30:45Z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