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4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5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5.png"/><Relationship Id="rId2" Type="http://schemas.openxmlformats.org/officeDocument/2006/relationships/tags" Target="../tags/tag1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3119120"/>
            <a:ext cx="6019800" cy="619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1701165"/>
            <a:ext cx="9633585" cy="204660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 flipH="1">
            <a:off x="1775460" y="2204720"/>
            <a:ext cx="648335" cy="10083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6096000" y="2204720"/>
            <a:ext cx="3096260" cy="10083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>
            <a:off x="5664200" y="2277110"/>
            <a:ext cx="3959860" cy="9359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64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44767" y="3068490"/>
            <a:ext cx="30162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3047" y="3809061"/>
            <a:ext cx="274201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4767" y="4549632"/>
            <a:ext cx="30162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7347" y="5299347"/>
            <a:ext cx="356462" cy="310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44767" y="6039918"/>
            <a:ext cx="301621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15415" y="2061210"/>
            <a:ext cx="9886950" cy="366839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5591810" y="2421255"/>
            <a:ext cx="1656080" cy="14401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4151630" y="3213100"/>
            <a:ext cx="3096260" cy="14401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4871720" y="4004945"/>
            <a:ext cx="2376170" cy="14401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 flipV="1">
            <a:off x="4280535" y="2421255"/>
            <a:ext cx="2895600" cy="23037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 flipV="1">
            <a:off x="4727575" y="3141345"/>
            <a:ext cx="2520315" cy="237617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4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2039343"/>
            <a:ext cx="295238" cy="33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3592708"/>
            <a:ext cx="295238" cy="3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122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4180" y="1087779"/>
            <a:ext cx="303502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4180" y="3257826"/>
            <a:ext cx="303502" cy="32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4180" y="4713454"/>
            <a:ext cx="303502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1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3647440" y="3939540"/>
            <a:ext cx="7060565" cy="88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2914650" y="1701165"/>
            <a:ext cx="7060565" cy="8896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2927350" y="3357245"/>
            <a:ext cx="7060565" cy="8896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2927350" y="4364990"/>
            <a:ext cx="7060565" cy="889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541655"/>
            <a:ext cx="8800465" cy="5922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429635" y="4105275"/>
            <a:ext cx="79756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3840" y="4180840"/>
            <a:ext cx="99377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90060" y="5116195"/>
            <a:ext cx="90043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2023-08-13T05:58:40Z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