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8" r:id="rId16"/>
    <p:sldId id="327" r:id="rId17"/>
    <p:sldId id="325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8.png"/><Relationship Id="rId2" Type="http://schemas.openxmlformats.org/officeDocument/2006/relationships/tags" Target="../tags/tag1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5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2.png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/>
          <a:stretch>
            <a:fillRect/>
          </a:stretch>
        </p:blipFill>
        <p:spPr>
          <a:xfrm>
            <a:off x="3552145" y="2736215"/>
            <a:ext cx="5087710" cy="138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1943515"/>
            <a:ext cx="257142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534043"/>
            <a:ext cx="295238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124572"/>
            <a:ext cx="219047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715101"/>
            <a:ext cx="238095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6190" y="4305630"/>
            <a:ext cx="257142" cy="24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6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263650" y="244729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271270" y="395605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63650" y="546481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86765" y="1776095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804545" y="3284855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5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140525"/>
            <a:ext cx="10800000" cy="2820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560" y="2230755"/>
            <a:ext cx="9800515" cy="730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9560" y="3644900"/>
            <a:ext cx="9800515" cy="730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9560" y="5085080"/>
            <a:ext cx="9800515" cy="73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5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4425" y="1557020"/>
            <a:ext cx="9800515" cy="730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14425" y="2997200"/>
            <a:ext cx="9800515" cy="73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" r="48224"/>
          <a:stretch>
            <a:fillRect/>
          </a:stretch>
        </p:blipFill>
        <p:spPr>
          <a:xfrm>
            <a:off x="3301365" y="3501575"/>
            <a:ext cx="5591900" cy="303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96925" y="133096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96925" y="203835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96925" y="273812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98830" y="3442335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96925" y="473456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908685"/>
            <a:ext cx="1248410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499217"/>
            <a:ext cx="238095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052833"/>
            <a:ext cx="238095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596904"/>
            <a:ext cx="257142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150521"/>
            <a:ext cx="238095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694592"/>
            <a:ext cx="238095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4761" y="3019974"/>
            <a:ext cx="380952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20000" y="3153331"/>
            <a:ext cx="219047" cy="16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3153331"/>
            <a:ext cx="219047" cy="1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43809" y="3019974"/>
            <a:ext cx="380952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3333" y="3019974"/>
            <a:ext cx="380952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9523" y="3662346"/>
            <a:ext cx="514285" cy="45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28" y="3662346"/>
            <a:ext cx="514285" cy="45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43809" y="3662346"/>
            <a:ext cx="514285" cy="45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7142" y="4301542"/>
            <a:ext cx="514285" cy="45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428" y="4301542"/>
            <a:ext cx="514285" cy="45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668756"/>
            <a:ext cx="295238" cy="2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222343"/>
            <a:ext cx="238095" cy="2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766386"/>
            <a:ext cx="295238" cy="2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319973"/>
            <a:ext cx="295238" cy="2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864016"/>
            <a:ext cx="295238" cy="24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2857" y="5118902"/>
            <a:ext cx="238095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5118902"/>
            <a:ext cx="228571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8095" y="5118902"/>
            <a:ext cx="257142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1904" y="5118902"/>
            <a:ext cx="295238" cy="24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53333" y="5118902"/>
            <a:ext cx="257141" cy="25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6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97082"/>
            <a:ext cx="257142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870570"/>
            <a:ext cx="228571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5238" y="4645114"/>
            <a:ext cx="238095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143493"/>
            <a:ext cx="295238" cy="24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315368"/>
            <a:ext cx="257142" cy="25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3345997"/>
            <a:ext cx="238095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3937113"/>
            <a:ext cx="266666" cy="247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125" y="4424495"/>
            <a:ext cx="10800000" cy="176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54982" y="4548718"/>
            <a:ext cx="295238" cy="24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93077" y="5141169"/>
            <a:ext cx="219047" cy="24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574029" y="5733619"/>
            <a:ext cx="257142" cy="24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64</cp:revision>
  <dcterms:created xsi:type="dcterms:W3CDTF">2015-09-16T06:44:00Z</dcterms:created>
  <dcterms:modified xsi:type="dcterms:W3CDTF">2023-08-13T03:51:02Z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