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44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2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9430" y="3095625"/>
            <a:ext cx="607250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96190" y="2945168"/>
            <a:ext cx="1238095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9047" y="3955583"/>
            <a:ext cx="695238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3333" y="4965998"/>
            <a:ext cx="1209523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8571" y="4965998"/>
            <a:ext cx="1323809" cy="42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5750" y="2853055"/>
            <a:ext cx="1692000" cy="8298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5733415"/>
            <a:ext cx="2908300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65" y="4431030"/>
            <a:ext cx="9864000" cy="1083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204720"/>
            <a:ext cx="9864000" cy="1083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9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1772920"/>
            <a:ext cx="9265920" cy="461645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999740" y="2061210"/>
            <a:ext cx="4896485" cy="86360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4187190" y="2853055"/>
            <a:ext cx="3709035" cy="8642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4727575" y="3717290"/>
            <a:ext cx="3168650" cy="7200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 flipV="1">
            <a:off x="3719830" y="2132965"/>
            <a:ext cx="4248150" cy="244856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>
            <a:off x="3935730" y="5373370"/>
            <a:ext cx="3888105" cy="6483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 flipV="1">
            <a:off x="4367530" y="5301615"/>
            <a:ext cx="3600450" cy="86360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155353"/>
            <a:ext cx="295238" cy="32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3930382"/>
            <a:ext cx="361904" cy="324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334070"/>
            <a:ext cx="295238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106312"/>
            <a:ext cx="371428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58095" y="2030075"/>
            <a:ext cx="314285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2868910"/>
            <a:ext cx="361904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142" y="3698213"/>
            <a:ext cx="323809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86666" y="4517984"/>
            <a:ext cx="295238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328660" cy="5860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761" y="2364726"/>
            <a:ext cx="447619" cy="1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238" y="3337727"/>
            <a:ext cx="447619" cy="1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761" y="4320268"/>
            <a:ext cx="447619" cy="1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5238" y="5293268"/>
            <a:ext cx="457142" cy="11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