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76" r:id="rId20"/>
    <p:sldId id="378" r:id="rId21"/>
    <p:sldId id="379" r:id="rId22"/>
    <p:sldId id="380" r:id="rId23"/>
    <p:sldId id="334" r:id="rId24"/>
    <p:sldId id="333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5795" y="1519555"/>
            <a:ext cx="5824220" cy="1001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2924810"/>
            <a:ext cx="7233920" cy="207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335" y="2531745"/>
            <a:ext cx="204025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3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682302"/>
            <a:ext cx="437984" cy="4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6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795" y="2324735"/>
            <a:ext cx="112522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866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7115" y="3346425"/>
            <a:ext cx="333306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514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1507" y="1058809"/>
            <a:ext cx="309491" cy="3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140" y="4939030"/>
            <a:ext cx="2206625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3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6365" y="3648075"/>
            <a:ext cx="221107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85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5855" y="3370580"/>
            <a:ext cx="512953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085" y="3994785"/>
            <a:ext cx="65436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8209" y="5011167"/>
            <a:ext cx="2057577" cy="3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8085" y="5586730"/>
            <a:ext cx="5629275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621010" cy="3420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990" y="3501390"/>
            <a:ext cx="10620375" cy="31705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8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63750"/>
            <a:ext cx="5692140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534912"/>
            <a:ext cx="2418438" cy="3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717290"/>
            <a:ext cx="5692140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96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64873" y="3384327"/>
            <a:ext cx="346763" cy="38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505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45" y="2715260"/>
            <a:ext cx="7603490" cy="1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4434840"/>
            <a:ext cx="9087485" cy="217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3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9"/>
          <a:stretch>
            <a:fillRect/>
          </a:stretch>
        </p:blipFill>
        <p:spPr>
          <a:xfrm>
            <a:off x="479425" y="764970"/>
            <a:ext cx="11339830" cy="1812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" b="48088"/>
          <a:stretch>
            <a:fillRect/>
          </a:stretch>
        </p:blipFill>
        <p:spPr>
          <a:xfrm>
            <a:off x="623570" y="2564765"/>
            <a:ext cx="11195685" cy="2520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12315" y="4159250"/>
            <a:ext cx="99949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" t="52095"/>
          <a:stretch>
            <a:fillRect/>
          </a:stretch>
        </p:blipFill>
        <p:spPr>
          <a:xfrm>
            <a:off x="623570" y="1196975"/>
            <a:ext cx="11195685" cy="23253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754245" y="1397000"/>
            <a:ext cx="169227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 b="49452"/>
          <a:stretch>
            <a:fillRect/>
          </a:stretch>
        </p:blipFill>
        <p:spPr>
          <a:xfrm>
            <a:off x="767080" y="3522345"/>
            <a:ext cx="11017295" cy="249915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156710" y="4968875"/>
            <a:ext cx="290068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03" r="3695"/>
          <a:stretch>
            <a:fillRect/>
          </a:stretch>
        </p:blipFill>
        <p:spPr>
          <a:xfrm>
            <a:off x="487045" y="1052625"/>
            <a:ext cx="10920775" cy="23433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944" y="2653250"/>
            <a:ext cx="2009017" cy="4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340" y="2658745"/>
            <a:ext cx="4186555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0305" y="4369435"/>
            <a:ext cx="214693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7800" y="4763135"/>
            <a:ext cx="812800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6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5880" y="2839720"/>
            <a:ext cx="1834515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2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642456"/>
            <a:ext cx="342770" cy="39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5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519769"/>
            <a:ext cx="380856" cy="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190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8520" y="3181985"/>
            <a:ext cx="542734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920" y="4620260"/>
            <a:ext cx="406971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920" y="5401945"/>
            <a:ext cx="509524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3920" y="6060440"/>
            <a:ext cx="60617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3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3760606"/>
            <a:ext cx="380856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