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7" r:id="rId10"/>
    <p:sldId id="346" r:id="rId11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4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75305"/>
            <a:ext cx="10856595" cy="708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3183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73050" y="1988820"/>
            <a:ext cx="9086215" cy="2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504055"/>
            <a:ext cx="63874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5300980"/>
            <a:ext cx="63874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3050" y="6092825"/>
            <a:ext cx="63874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837430"/>
            <a:ext cx="6696710" cy="16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4149090"/>
            <a:ext cx="3856355" cy="242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8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765175"/>
            <a:ext cx="3856355" cy="24263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1772920"/>
            <a:ext cx="669671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068955"/>
            <a:ext cx="669671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221480"/>
            <a:ext cx="669671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157470"/>
            <a:ext cx="669671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469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07670" y="3439795"/>
            <a:ext cx="66967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365625"/>
            <a:ext cx="66967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5517515"/>
            <a:ext cx="66967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874079"/>
            <a:ext cx="380856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5015865" y="4869180"/>
            <a:ext cx="2292350" cy="204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2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197023"/>
            <a:ext cx="342770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584065" y="3933190"/>
            <a:ext cx="2722245" cy="242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765380"/>
            <a:ext cx="11340000" cy="4781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42" y="3822887"/>
            <a:ext cx="361813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3863975" y="5085080"/>
            <a:ext cx="3416300" cy="183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3972983"/>
            <a:ext cx="609370" cy="4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5088255" y="4005580"/>
            <a:ext cx="2871470" cy="255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3157180"/>
            <a:ext cx="314205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/>
          <a:stretch>
            <a:fillRect/>
          </a:stretch>
        </p:blipFill>
        <p:spPr>
          <a:xfrm>
            <a:off x="4224020" y="3573145"/>
            <a:ext cx="4869815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97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73145"/>
            <a:ext cx="4435475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802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645740"/>
            <a:ext cx="11340000" cy="8341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39"/>
          <a:stretch>
            <a:fillRect/>
          </a:stretch>
        </p:blipFill>
        <p:spPr>
          <a:xfrm>
            <a:off x="1271905" y="4265930"/>
            <a:ext cx="11339830" cy="2591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4364990"/>
            <a:ext cx="5549900" cy="158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005" y="6249035"/>
            <a:ext cx="60540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1"/>
          <a:stretch>
            <a:fillRect/>
          </a:stretch>
        </p:blipFill>
        <p:spPr>
          <a:xfrm>
            <a:off x="360045" y="1093900"/>
            <a:ext cx="11339830" cy="1646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637360"/>
            <a:ext cx="11340000" cy="348316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1988820"/>
            <a:ext cx="60540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915" y="2853055"/>
            <a:ext cx="605409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4220845"/>
            <a:ext cx="858901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5338445"/>
            <a:ext cx="858901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3543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3846830"/>
            <a:ext cx="6155690" cy="233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3141345"/>
            <a:ext cx="4262120" cy="3022600"/>
          </a:xfrm>
          <a:prstGeom prst="rect">
            <a:avLst/>
          </a:prstGeom>
        </p:spPr>
      </p:pic>
      <p:pic>
        <p:nvPicPr>
          <p:cNvPr id="4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20"/>
          <a:stretch>
            <a:fillRect/>
          </a:stretch>
        </p:blipFill>
        <p:spPr>
          <a:xfrm>
            <a:off x="335915" y="6094095"/>
            <a:ext cx="11339830" cy="79164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3525" y="6315075"/>
            <a:ext cx="81438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7"/>
          <a:stretch>
            <a:fillRect/>
          </a:stretch>
        </p:blipFill>
        <p:spPr>
          <a:xfrm>
            <a:off x="407670" y="1052830"/>
            <a:ext cx="11339830" cy="48761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0675" y="1955800"/>
            <a:ext cx="75063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0675" y="2853055"/>
            <a:ext cx="75063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3717290"/>
            <a:ext cx="75063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0675" y="4424045"/>
            <a:ext cx="750633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035" y="5229225"/>
            <a:ext cx="75063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78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75063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2637155"/>
            <a:ext cx="82384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501390"/>
            <a:ext cx="1090358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034000"/>
            <a:ext cx="42846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31990" y="899795"/>
            <a:ext cx="33578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3485" y="3429000"/>
            <a:ext cx="4435475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997374"/>
            <a:ext cx="380856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9696450" y="4581525"/>
            <a:ext cx="2457450" cy="221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00972"/>
            <a:ext cx="380856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3"/>
          <a:stretch>
            <a:fillRect/>
          </a:stretch>
        </p:blipFill>
        <p:spPr>
          <a:xfrm>
            <a:off x="4584065" y="4221480"/>
            <a:ext cx="5219700" cy="270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18691"/>
            <a:ext cx="437984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919925"/>
            <a:ext cx="342770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2929452"/>
            <a:ext cx="314205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3834608"/>
            <a:ext cx="58080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>
            <a:fillRect/>
          </a:stretch>
        </p:blipFill>
        <p:spPr>
          <a:xfrm>
            <a:off x="4728210" y="3789045"/>
            <a:ext cx="295211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3931431"/>
            <a:ext cx="590327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4"/>
          <a:stretch>
            <a:fillRect/>
          </a:stretch>
        </p:blipFill>
        <p:spPr>
          <a:xfrm>
            <a:off x="4008120" y="3789045"/>
            <a:ext cx="5391150" cy="2792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968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2015" y="3707765"/>
            <a:ext cx="638746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015" y="5516880"/>
            <a:ext cx="483933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6165215"/>
            <a:ext cx="38093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