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2348865"/>
            <a:ext cx="10427970" cy="858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215" y="3572510"/>
            <a:ext cx="6720205" cy="873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19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7135"/>
            <a:ext cx="11340000" cy="6143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2892425"/>
            <a:ext cx="646112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850" y="4584700"/>
            <a:ext cx="42900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035" y="5537835"/>
            <a:ext cx="39001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0850" y="6203950"/>
            <a:ext cx="73996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0318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1823720"/>
            <a:ext cx="1025017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580" y="3354705"/>
            <a:ext cx="681672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2580" y="4758690"/>
            <a:ext cx="67500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2580" y="5422900"/>
            <a:ext cx="6841490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30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8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16480"/>
            <a:ext cx="793623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428365"/>
            <a:ext cx="1044765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665980"/>
            <a:ext cx="648017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01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715" y="1002665"/>
            <a:ext cx="20389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2110523"/>
            <a:ext cx="1323476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415" y="2110523"/>
            <a:ext cx="1352040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8387" y="3035096"/>
            <a:ext cx="1152090" cy="4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9745" y="2869565"/>
            <a:ext cx="20986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87707" y="3978733"/>
            <a:ext cx="323727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01007" y="3978733"/>
            <a:ext cx="199949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2518" y="4912837"/>
            <a:ext cx="323727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4231" y="4903306"/>
            <a:ext cx="342770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7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06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4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670810"/>
            <a:ext cx="614743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953510"/>
            <a:ext cx="629412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890770"/>
            <a:ext cx="409194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5950588"/>
            <a:ext cx="400851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7" grpId="0" bldLvl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9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89685"/>
            <a:ext cx="11340000" cy="35902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3717290"/>
            <a:ext cx="896239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5085080"/>
            <a:ext cx="896239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890" y="2204720"/>
            <a:ext cx="522859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89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2024-10-28T04:48:26Z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