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2" r:id="rId14"/>
    <p:sldId id="351" r:id="rId15"/>
    <p:sldId id="350" r:id="rId16"/>
    <p:sldId id="348" r:id="rId17"/>
    <p:sldId id="346" r:id="rId18"/>
    <p:sldId id="345" r:id="rId19"/>
    <p:sldId id="344" r:id="rId20"/>
    <p:sldId id="342" r:id="rId21"/>
    <p:sldId id="339" r:id="rId22"/>
    <p:sldId id="400" r:id="rId23"/>
    <p:sldId id="402" r:id="rId24"/>
    <p:sldId id="403" r:id="rId25"/>
    <p:sldId id="404" r:id="rId26"/>
    <p:sldId id="338" r:id="rId27"/>
    <p:sldId id="335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68955"/>
            <a:ext cx="11127105" cy="73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61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7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71345"/>
            <a:ext cx="7454900" cy="2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32600"/>
            <a:ext cx="3284886" cy="44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2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6534" y="5325487"/>
            <a:ext cx="1699630" cy="45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3290" y="6042025"/>
            <a:ext cx="39027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4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2892510"/>
            <a:ext cx="2342267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310" y="3673475"/>
            <a:ext cx="46596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2"/>
          <a:stretch>
            <a:fillRect/>
          </a:stretch>
        </p:blipFill>
        <p:spPr>
          <a:xfrm>
            <a:off x="360045" y="899795"/>
            <a:ext cx="10687050" cy="3808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7260" y="3937635"/>
            <a:ext cx="7010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45"/>
          <a:stretch>
            <a:fillRect/>
          </a:stretch>
        </p:blipFill>
        <p:spPr>
          <a:xfrm>
            <a:off x="191770" y="3789045"/>
            <a:ext cx="10687050" cy="11144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25670"/>
            <a:ext cx="10687050" cy="220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86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747249"/>
            <a:ext cx="380856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573350"/>
            <a:ext cx="11340000" cy="3376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2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5" y="2801620"/>
            <a:ext cx="22713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986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96331"/>
            <a:ext cx="4341763" cy="4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844795"/>
            <a:ext cx="2799294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02794"/>
            <a:ext cx="2228010" cy="4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60792"/>
            <a:ext cx="2513652" cy="4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42" r="60628"/>
          <a:stretch>
            <a:fillRect/>
          </a:stretch>
        </p:blipFill>
        <p:spPr>
          <a:xfrm>
            <a:off x="5375910" y="5517515"/>
            <a:ext cx="4464730" cy="6756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8846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" r="6652" b="33537"/>
          <a:stretch>
            <a:fillRect/>
          </a:stretch>
        </p:blipFill>
        <p:spPr>
          <a:xfrm>
            <a:off x="1199515" y="4661535"/>
            <a:ext cx="10585495" cy="1575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5517515"/>
            <a:ext cx="43065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0655" y="5517515"/>
            <a:ext cx="30073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4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666988"/>
            <a:ext cx="371335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33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3466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50820"/>
            <a:ext cx="1122235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71"/>
          <a:stretch>
            <a:fillRect/>
          </a:stretch>
        </p:blipFill>
        <p:spPr>
          <a:xfrm>
            <a:off x="407670" y="4149090"/>
            <a:ext cx="11339830" cy="23759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09" r="52374"/>
          <a:stretch>
            <a:fillRect/>
          </a:stretch>
        </p:blipFill>
        <p:spPr>
          <a:xfrm>
            <a:off x="5303520" y="5877355"/>
            <a:ext cx="5400720" cy="6980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2890" y="4293235"/>
            <a:ext cx="57810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960" y="5013325"/>
            <a:ext cx="57810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5921375"/>
            <a:ext cx="48571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9375" y="5918835"/>
            <a:ext cx="48571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883265" cy="6150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5095" y="2576195"/>
            <a:ext cx="20421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500" y="3387090"/>
            <a:ext cx="5636895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95" y="5013325"/>
            <a:ext cx="6243320" cy="182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10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035175"/>
            <a:ext cx="851281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3205480"/>
            <a:ext cx="851281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149090"/>
            <a:ext cx="9556115" cy="205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052830"/>
            <a:ext cx="10280015" cy="8578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/>
          <a:stretch>
            <a:fillRect/>
          </a:stretch>
        </p:blipFill>
        <p:spPr>
          <a:xfrm>
            <a:off x="839515" y="1989455"/>
            <a:ext cx="11196275" cy="460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899795"/>
            <a:ext cx="11076260" cy="25393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3"/>
          <a:stretch>
            <a:fillRect/>
          </a:stretch>
        </p:blipFill>
        <p:spPr>
          <a:xfrm>
            <a:off x="1271270" y="3573145"/>
            <a:ext cx="9001170" cy="11499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23466" y="3860795"/>
            <a:ext cx="3027808" cy="47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2355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63465" y="2464435"/>
            <a:ext cx="406527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360045" y="899795"/>
            <a:ext cx="11064285" cy="370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5810" y="3571240"/>
            <a:ext cx="430847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06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6940" y="2265680"/>
            <a:ext cx="2310130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2050" y="4813300"/>
            <a:ext cx="33693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3502837"/>
            <a:ext cx="1999496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976125"/>
            <a:ext cx="342770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35195"/>
            <a:ext cx="352291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476374"/>
            <a:ext cx="323727" cy="40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4955" y="3042920"/>
            <a:ext cx="27451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3947581"/>
            <a:ext cx="2313702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5145" y="4454525"/>
            <a:ext cx="23075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5368925"/>
            <a:ext cx="99631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5448938"/>
            <a:ext cx="1180654" cy="4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2024-10-28T11:09:27Z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