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5"/>
  </p:handoutMasterIdLst>
  <p:sldIdLst>
    <p:sldId id="302" r:id="rId3"/>
    <p:sldId id="324" r:id="rId4"/>
    <p:sldId id="333" r:id="rId5"/>
    <p:sldId id="331" r:id="rId7"/>
    <p:sldId id="330" r:id="rId8"/>
    <p:sldId id="329" r:id="rId9"/>
    <p:sldId id="328" r:id="rId10"/>
    <p:sldId id="327" r:id="rId11"/>
    <p:sldId id="342" r:id="rId12"/>
    <p:sldId id="326" r:id="rId13"/>
    <p:sldId id="325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012315"/>
            <a:ext cx="8420100" cy="1249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573145"/>
            <a:ext cx="102717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1"/>
          <a:stretch>
            <a:fillRect/>
          </a:stretch>
        </p:blipFill>
        <p:spPr>
          <a:xfrm>
            <a:off x="335915" y="764335"/>
            <a:ext cx="11339830" cy="3170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3"/>
          <a:stretch>
            <a:fillRect/>
          </a:stretch>
        </p:blipFill>
        <p:spPr>
          <a:xfrm>
            <a:off x="335915" y="3933190"/>
            <a:ext cx="11339830" cy="280776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263525" y="2780665"/>
            <a:ext cx="797306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960495"/>
            <a:ext cx="797306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869180"/>
            <a:ext cx="797306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625" y="5877560"/>
            <a:ext cx="797306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1" t="14559" b="39499"/>
          <a:stretch>
            <a:fillRect/>
          </a:stretch>
        </p:blipFill>
        <p:spPr>
          <a:xfrm>
            <a:off x="7824470" y="2780030"/>
            <a:ext cx="4654550" cy="396748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980" y="2637155"/>
            <a:ext cx="3826510" cy="415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8"/>
          <a:stretch>
            <a:fillRect/>
          </a:stretch>
        </p:blipFill>
        <p:spPr>
          <a:xfrm>
            <a:off x="335280" y="1052625"/>
            <a:ext cx="11339830" cy="42470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035" y="2060575"/>
            <a:ext cx="7973060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26060" y="3357245"/>
            <a:ext cx="797306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26060" y="4509135"/>
            <a:ext cx="797306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99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775" y="3288665"/>
            <a:ext cx="5366385" cy="177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6775" y="5444490"/>
            <a:ext cx="334200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83920" y="6260465"/>
            <a:ext cx="53187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201035"/>
            <a:ext cx="3512185" cy="356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18"/>
          <a:stretch>
            <a:fillRect/>
          </a:stretch>
        </p:blipFill>
        <p:spPr>
          <a:xfrm>
            <a:off x="191135" y="692785"/>
            <a:ext cx="11339830" cy="62367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0" y="2780665"/>
            <a:ext cx="10881995" cy="182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6705" y="4872355"/>
            <a:ext cx="944753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46" r="75232"/>
          <a:stretch>
            <a:fillRect/>
          </a:stretch>
        </p:blipFill>
        <p:spPr>
          <a:xfrm>
            <a:off x="9336405" y="5949520"/>
            <a:ext cx="2808605" cy="77259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407035" y="5739130"/>
            <a:ext cx="1057529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083290" y="6092825"/>
            <a:ext cx="106172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0" bldLvl="0" animBg="1"/>
      <p:bldP spid="45" grpId="0" bldLvl="0" animBg="1"/>
      <p:bldP spid="4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"/>
          <a:stretch>
            <a:fillRect/>
          </a:stretch>
        </p:blipFill>
        <p:spPr>
          <a:xfrm>
            <a:off x="617855" y="695960"/>
            <a:ext cx="11201400" cy="6116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5373370"/>
            <a:ext cx="562038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004945"/>
            <a:ext cx="2806700" cy="28219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4065270"/>
            <a:ext cx="2787650" cy="272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6429" cy="58680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0" y="1772920"/>
            <a:ext cx="6318885" cy="18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185" y="836930"/>
            <a:ext cx="3689350" cy="370967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135" y="3789045"/>
            <a:ext cx="631888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078095"/>
            <a:ext cx="795337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901055"/>
            <a:ext cx="943483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5317492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63525" y="2132965"/>
            <a:ext cx="795337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46095"/>
            <a:ext cx="795337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149090"/>
            <a:ext cx="795337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661025"/>
            <a:ext cx="795337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84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28" r="86729" b="30227"/>
          <a:stretch>
            <a:fillRect/>
          </a:stretch>
        </p:blipFill>
        <p:spPr>
          <a:xfrm>
            <a:off x="6312535" y="5149215"/>
            <a:ext cx="1504950" cy="11436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99"/>
          <a:stretch>
            <a:fillRect/>
          </a:stretch>
        </p:blipFill>
        <p:spPr>
          <a:xfrm>
            <a:off x="335915" y="899795"/>
            <a:ext cx="11339830" cy="5697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1945" y="2204720"/>
            <a:ext cx="3657600" cy="33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550" y="2486025"/>
            <a:ext cx="7016115" cy="417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729230"/>
            <a:ext cx="3728085" cy="392874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486025"/>
            <a:ext cx="3729990" cy="405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02"/>
          <a:stretch>
            <a:fillRect/>
          </a:stretch>
        </p:blipFill>
        <p:spPr>
          <a:xfrm>
            <a:off x="551815" y="1124380"/>
            <a:ext cx="11339830" cy="2495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493010"/>
            <a:ext cx="797306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86"/>
          <a:stretch>
            <a:fillRect/>
          </a:stretch>
        </p:blipFill>
        <p:spPr>
          <a:xfrm>
            <a:off x="551180" y="3644900"/>
            <a:ext cx="11339830" cy="2736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4004945"/>
            <a:ext cx="797306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770" y="5445125"/>
            <a:ext cx="797306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