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3" r:id="rId5"/>
    <p:sldId id="332" r:id="rId6"/>
    <p:sldId id="331" r:id="rId7"/>
    <p:sldId id="330" r:id="rId8"/>
    <p:sldId id="342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983865"/>
            <a:ext cx="11243310" cy="8896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639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355975"/>
            <a:ext cx="540067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307205"/>
            <a:ext cx="10304145" cy="220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47"/>
          <a:stretch>
            <a:fillRect/>
          </a:stretch>
        </p:blipFill>
        <p:spPr>
          <a:xfrm>
            <a:off x="360045" y="899795"/>
            <a:ext cx="11339830" cy="55535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84" r="73546"/>
          <a:stretch>
            <a:fillRect/>
          </a:stretch>
        </p:blipFill>
        <p:spPr>
          <a:xfrm>
            <a:off x="6456045" y="5733210"/>
            <a:ext cx="2999785" cy="71775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360045" y="1703705"/>
            <a:ext cx="1030414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770" y="2637155"/>
            <a:ext cx="1030414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3284855"/>
            <a:ext cx="1030414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7625" y="4293235"/>
            <a:ext cx="1030414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770" y="4940935"/>
            <a:ext cx="1030414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770" y="5733415"/>
            <a:ext cx="237109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567940" y="5805170"/>
            <a:ext cx="352742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240145" y="5733415"/>
            <a:ext cx="352742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" t="-131" r="-213" b="21308"/>
          <a:stretch>
            <a:fillRect/>
          </a:stretch>
        </p:blipFill>
        <p:spPr>
          <a:xfrm>
            <a:off x="360045" y="899795"/>
            <a:ext cx="11339830" cy="53376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42" r="54496"/>
          <a:stretch>
            <a:fillRect/>
          </a:stretch>
        </p:blipFill>
        <p:spPr>
          <a:xfrm>
            <a:off x="3936365" y="5229020"/>
            <a:ext cx="5160055" cy="1290525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191770" y="1844675"/>
            <a:ext cx="448945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73050" y="2708910"/>
            <a:ext cx="816419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60045" y="3550285"/>
            <a:ext cx="10271760" cy="88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770" y="4653280"/>
            <a:ext cx="1027176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60045" y="5354320"/>
            <a:ext cx="2689860" cy="88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936365" y="5260340"/>
            <a:ext cx="5118100" cy="115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75"/>
          <a:stretch>
            <a:fillRect/>
          </a:stretch>
        </p:blipFill>
        <p:spPr>
          <a:xfrm>
            <a:off x="360045" y="908685"/>
            <a:ext cx="11339830" cy="568896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715" y="3789045"/>
            <a:ext cx="671766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9425" y="4725035"/>
            <a:ext cx="6717665" cy="141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94715" y="6381115"/>
            <a:ext cx="3202305" cy="22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980"/>
            <a:ext cx="11340000" cy="53294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70" r="43700"/>
          <a:stretch>
            <a:fillRect/>
          </a:stretch>
        </p:blipFill>
        <p:spPr>
          <a:xfrm>
            <a:off x="-168910" y="836930"/>
            <a:ext cx="6384290" cy="77660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91770" y="1844675"/>
            <a:ext cx="1029017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2637155"/>
            <a:ext cx="1029017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3573145"/>
            <a:ext cx="1029017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380" y="4364990"/>
            <a:ext cx="1029017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5373370"/>
            <a:ext cx="1029017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6043295"/>
            <a:ext cx="1029017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716915"/>
            <a:ext cx="9690100" cy="625919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695325" y="3357245"/>
            <a:ext cx="5028565" cy="134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4869180"/>
            <a:ext cx="502856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11225" y="5589270"/>
            <a:ext cx="502856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22325" y="6237605"/>
            <a:ext cx="820356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36930"/>
            <a:ext cx="9827895" cy="611568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6990" y="2277110"/>
            <a:ext cx="9066530" cy="115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62890" y="3501390"/>
            <a:ext cx="9066530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62890" y="4653280"/>
            <a:ext cx="906653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91135" y="5444490"/>
            <a:ext cx="906653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91135" y="6108700"/>
            <a:ext cx="906653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07"/>
          <a:stretch>
            <a:fillRect/>
          </a:stretch>
        </p:blipFill>
        <p:spPr>
          <a:xfrm>
            <a:off x="360045" y="899795"/>
            <a:ext cx="11339830" cy="548175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7752715" y="4797425"/>
            <a:ext cx="4110355" cy="187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3573145"/>
            <a:ext cx="3362325" cy="318389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91135" y="4653280"/>
            <a:ext cx="783399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5661660"/>
            <a:ext cx="783399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07" r="53225"/>
          <a:stretch>
            <a:fillRect/>
          </a:stretch>
        </p:blipFill>
        <p:spPr>
          <a:xfrm>
            <a:off x="119380" y="836725"/>
            <a:ext cx="5304200" cy="1520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69"/>
          <a:stretch>
            <a:fillRect/>
          </a:stretch>
        </p:blipFill>
        <p:spPr>
          <a:xfrm>
            <a:off x="839470" y="2636520"/>
            <a:ext cx="11339830" cy="424858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35280" y="1772920"/>
            <a:ext cx="783399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35280" y="2564765"/>
            <a:ext cx="783399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280" y="3500755"/>
            <a:ext cx="783399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135" y="4292600"/>
            <a:ext cx="783399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280" y="5300980"/>
            <a:ext cx="783399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280" y="6020435"/>
            <a:ext cx="783399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05"/>
          <a:stretch>
            <a:fillRect/>
          </a:stretch>
        </p:blipFill>
        <p:spPr>
          <a:xfrm>
            <a:off x="551815" y="1268525"/>
            <a:ext cx="11339830" cy="23935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1844675"/>
            <a:ext cx="783399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770" y="2924810"/>
            <a:ext cx="783399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4540"/>
            <a:ext cx="10387965" cy="6148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1" b="45996"/>
          <a:stretch>
            <a:fillRect/>
          </a:stretch>
        </p:blipFill>
        <p:spPr>
          <a:xfrm>
            <a:off x="8616315" y="3289935"/>
            <a:ext cx="3803650" cy="20859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2024-10-27T03:50:21Z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