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6" r:id="rId5"/>
    <p:sldId id="354" r:id="rId6"/>
    <p:sldId id="353" r:id="rId7"/>
    <p:sldId id="352" r:id="rId8"/>
    <p:sldId id="351" r:id="rId9"/>
    <p:sldId id="349" r:id="rId10"/>
    <p:sldId id="347" r:id="rId11"/>
    <p:sldId id="346" r:id="rId12"/>
    <p:sldId id="345" r:id="rId13"/>
    <p:sldId id="344" r:id="rId14"/>
    <p:sldId id="342" r:id="rId15"/>
    <p:sldId id="341" r:id="rId16"/>
    <p:sldId id="338" r:id="rId17"/>
    <p:sldId id="337" r:id="rId18"/>
    <p:sldId id="336" r:id="rId19"/>
    <p:sldId id="335" r:id="rId20"/>
    <p:sldId id="334" r:id="rId21"/>
    <p:sldId id="333" r:id="rId22"/>
    <p:sldId id="331" r:id="rId23"/>
    <p:sldId id="330" r:id="rId24"/>
    <p:sldId id="329" r:id="rId25"/>
    <p:sldId id="328" r:id="rId26"/>
    <p:sldId id="327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8395" y="2833370"/>
            <a:ext cx="9934575" cy="1190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108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95667" y="1921732"/>
            <a:ext cx="390377" cy="39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92" t="32159" b="14547"/>
          <a:stretch>
            <a:fillRect/>
          </a:stretch>
        </p:blipFill>
        <p:spPr>
          <a:xfrm>
            <a:off x="3503930" y="3717290"/>
            <a:ext cx="3947160" cy="2520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7487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95176" y="5440073"/>
            <a:ext cx="358518" cy="36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10691495" cy="36931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4581525"/>
            <a:ext cx="10691495" cy="226885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94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05188" y="1100337"/>
            <a:ext cx="371334" cy="40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0" y="899795"/>
            <a:ext cx="10793095" cy="15017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2427605"/>
            <a:ext cx="10793095" cy="3521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875" y="5161280"/>
            <a:ext cx="59309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6"/>
          <a:stretch>
            <a:fillRect/>
          </a:stretch>
        </p:blipFill>
        <p:spPr>
          <a:xfrm>
            <a:off x="5231765" y="4655820"/>
            <a:ext cx="2388235" cy="2202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990"/>
            <a:ext cx="11340000" cy="37893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7"/>
          <a:stretch>
            <a:fillRect/>
          </a:stretch>
        </p:blipFill>
        <p:spPr>
          <a:xfrm>
            <a:off x="4799965" y="4245610"/>
            <a:ext cx="3669030" cy="261239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91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9605" y="3924935"/>
            <a:ext cx="909955" cy="1092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7"/>
          <a:stretch>
            <a:fillRect/>
          </a:stretch>
        </p:blipFill>
        <p:spPr>
          <a:xfrm>
            <a:off x="4655820" y="3573145"/>
            <a:ext cx="4258310" cy="303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754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861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321945" y="2567305"/>
            <a:ext cx="4541520" cy="1241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4034790"/>
            <a:ext cx="452691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63525" y="4705985"/>
            <a:ext cx="514985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21945" y="5304155"/>
            <a:ext cx="1059370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4975"/>
          <a:stretch>
            <a:fillRect/>
          </a:stretch>
        </p:blipFill>
        <p:spPr>
          <a:xfrm>
            <a:off x="7032625" y="1052830"/>
            <a:ext cx="3896360" cy="2752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8" grpId="0" bldLvl="0" animBg="1"/>
      <p:bldP spid="32" grpId="0" bldLvl="0" animBg="1"/>
      <p:bldP spid="3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4394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407670" y="1628775"/>
            <a:ext cx="9380220" cy="200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3873500"/>
            <a:ext cx="722376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35915" y="4596130"/>
            <a:ext cx="792607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35915" y="5229225"/>
            <a:ext cx="722376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5380"/>
            <a:ext cx="11340000" cy="47983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8387" y="5010431"/>
            <a:ext cx="380856" cy="400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5301820"/>
            <a:ext cx="11340000" cy="17152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88"/>
          <a:stretch>
            <a:fillRect/>
          </a:stretch>
        </p:blipFill>
        <p:spPr>
          <a:xfrm>
            <a:off x="360045" y="1124380"/>
            <a:ext cx="11339830" cy="27351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4" b="40264"/>
          <a:stretch>
            <a:fillRect/>
          </a:stretch>
        </p:blipFill>
        <p:spPr>
          <a:xfrm>
            <a:off x="8533130" y="4387850"/>
            <a:ext cx="4030980" cy="25806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rcRect l="14975"/>
          <a:stretch>
            <a:fillRect/>
          </a:stretch>
        </p:blipFill>
        <p:spPr>
          <a:xfrm>
            <a:off x="8479790" y="4498975"/>
            <a:ext cx="3313430" cy="2340610"/>
          </a:xfrm>
          <a:prstGeom prst="rect">
            <a:avLst/>
          </a:prstGeom>
        </p:spPr>
      </p:pic>
      <p:pic>
        <p:nvPicPr>
          <p:cNvPr id="14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861005"/>
            <a:ext cx="11340000" cy="2829363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263525" y="1772920"/>
            <a:ext cx="722376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135" y="2493010"/>
            <a:ext cx="951357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1135" y="3176905"/>
            <a:ext cx="722376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3933190"/>
            <a:ext cx="958151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135" y="4707890"/>
            <a:ext cx="722376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7625" y="5482590"/>
            <a:ext cx="722376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1135" y="6028690"/>
            <a:ext cx="722376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85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84"/>
          <a:stretch>
            <a:fillRect/>
          </a:stretch>
        </p:blipFill>
        <p:spPr>
          <a:xfrm>
            <a:off x="360045" y="908685"/>
            <a:ext cx="11339830" cy="590677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6600190" y="4938395"/>
            <a:ext cx="4511040" cy="187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2125" y="4024630"/>
            <a:ext cx="3952875" cy="279082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119380" y="5013325"/>
            <a:ext cx="7223760" cy="1153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1135" y="6167120"/>
            <a:ext cx="95694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27760" y="6165850"/>
            <a:ext cx="311658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13" grpId="0" bldLvl="0" animBg="1"/>
      <p:bldP spid="1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728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168390" y="836930"/>
            <a:ext cx="4511040" cy="187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525" y="1450975"/>
            <a:ext cx="328231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9380" y="2204720"/>
            <a:ext cx="328231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7625" y="2853055"/>
            <a:ext cx="487172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91770" y="3500755"/>
            <a:ext cx="637540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567170" y="3500755"/>
            <a:ext cx="328231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46380" y="4220845"/>
            <a:ext cx="745172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91770" y="4868545"/>
            <a:ext cx="745172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91770" y="5589270"/>
            <a:ext cx="745172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781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1484630"/>
            <a:ext cx="745172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63525" y="2277110"/>
            <a:ext cx="745172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263525" y="2853055"/>
            <a:ext cx="970470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91770" y="3573145"/>
            <a:ext cx="371792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3909695" y="3501390"/>
            <a:ext cx="371792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91770" y="4293235"/>
            <a:ext cx="371792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263525" y="4945380"/>
            <a:ext cx="3717925" cy="112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191770" y="6093460"/>
            <a:ext cx="676084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0238"/>
          </a:xfrm>
          <a:prstGeom prst="rect">
            <a:avLst/>
          </a:prstGeom>
        </p:spPr>
      </p:pic>
      <p:sp useBgFill="1">
        <p:nvSpPr>
          <p:cNvPr id="42" name="矩形 41"/>
          <p:cNvSpPr/>
          <p:nvPr/>
        </p:nvSpPr>
        <p:spPr bwMode="white">
          <a:xfrm>
            <a:off x="263525" y="1700530"/>
            <a:ext cx="10708005" cy="125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213100"/>
            <a:ext cx="10708005" cy="162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53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52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756702"/>
            <a:ext cx="437984" cy="39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" r="58091"/>
          <a:stretch>
            <a:fillRect/>
          </a:stretch>
        </p:blipFill>
        <p:spPr>
          <a:xfrm>
            <a:off x="9120505" y="4220845"/>
            <a:ext cx="3290570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0"/>
          <a:stretch>
            <a:fillRect/>
          </a:stretch>
        </p:blipFill>
        <p:spPr>
          <a:xfrm>
            <a:off x="360045" y="908480"/>
            <a:ext cx="11339830" cy="3351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990653"/>
            <a:ext cx="371335" cy="400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8"/>
          <a:stretch>
            <a:fillRect/>
          </a:stretch>
        </p:blipFill>
        <p:spPr>
          <a:xfrm>
            <a:off x="3936365" y="3717290"/>
            <a:ext cx="5140325" cy="3019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3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569" y="3677948"/>
            <a:ext cx="542720" cy="477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484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85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380" y="4004945"/>
            <a:ext cx="711517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2519051"/>
            <a:ext cx="6198438" cy="466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347720"/>
            <a:ext cx="253746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951"/>
          <a:stretch>
            <a:fillRect/>
          </a:stretch>
        </p:blipFill>
        <p:spPr>
          <a:xfrm>
            <a:off x="426085" y="4725035"/>
            <a:ext cx="11339830" cy="2088310"/>
          </a:xfrm>
          <a:prstGeom prst="rect">
            <a:avLst/>
          </a:prstGeom>
        </p:spPr>
      </p:pic>
      <p:pic>
        <p:nvPicPr>
          <p:cNvPr id="2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870" r="51954"/>
          <a:stretch>
            <a:fillRect/>
          </a:stretch>
        </p:blipFill>
        <p:spPr>
          <a:xfrm>
            <a:off x="3288030" y="6168185"/>
            <a:ext cx="5448345" cy="68981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47625" y="4725035"/>
            <a:ext cx="711517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35915" y="5445125"/>
            <a:ext cx="711517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9380" y="6227445"/>
            <a:ext cx="308419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88030" y="6228715"/>
            <a:ext cx="513842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859405" y="3314700"/>
            <a:ext cx="253746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animBg="1"/>
      <p:bldP spid="15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933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868"/>
          <a:stretch>
            <a:fillRect/>
          </a:stretch>
        </p:blipFill>
        <p:spPr>
          <a:xfrm>
            <a:off x="360045" y="4659630"/>
            <a:ext cx="11339830" cy="1505585"/>
          </a:xfrm>
          <a:prstGeom prst="rect">
            <a:avLst/>
          </a:prstGeom>
        </p:spPr>
      </p:pic>
      <p:pic>
        <p:nvPicPr>
          <p:cNvPr id="2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40" r="18300"/>
          <a:stretch>
            <a:fillRect/>
          </a:stretch>
        </p:blipFill>
        <p:spPr>
          <a:xfrm>
            <a:off x="360045" y="6165010"/>
            <a:ext cx="9264695" cy="830785"/>
          </a:xfrm>
          <a:prstGeom prst="rect">
            <a:avLst/>
          </a:prstGeom>
        </p:spPr>
      </p:pic>
      <p:pic>
        <p:nvPicPr>
          <p:cNvPr id="2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32" r="60847" b="29720"/>
          <a:stretch>
            <a:fillRect/>
          </a:stretch>
        </p:blipFill>
        <p:spPr>
          <a:xfrm>
            <a:off x="3143885" y="5445760"/>
            <a:ext cx="4439920" cy="692785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191770" y="1701165"/>
            <a:ext cx="543623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91770" y="2493010"/>
            <a:ext cx="543623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7470" y="3285490"/>
            <a:ext cx="543623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63525" y="4005580"/>
            <a:ext cx="543623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18770" y="4685665"/>
            <a:ext cx="982281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91770" y="5460365"/>
            <a:ext cx="276415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072130" y="5517515"/>
            <a:ext cx="396621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18770" y="6237605"/>
            <a:ext cx="930656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875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2024-10-28T11:19:58Z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