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0" r:id="rId9"/>
    <p:sldId id="349" r:id="rId10"/>
    <p:sldId id="348" r:id="rId11"/>
    <p:sldId id="347" r:id="rId12"/>
    <p:sldId id="344" r:id="rId13"/>
    <p:sldId id="343" r:id="rId14"/>
    <p:sldId id="340" r:id="rId15"/>
    <p:sldId id="339" r:id="rId16"/>
    <p:sldId id="338" r:id="rId17"/>
    <p:sldId id="336" r:id="rId18"/>
    <p:sldId id="388" r:id="rId19"/>
    <p:sldId id="335" r:id="rId20"/>
    <p:sldId id="333" r:id="rId21"/>
    <p:sldId id="332" r:id="rId22"/>
    <p:sldId id="330" r:id="rId23"/>
    <p:sldId id="328" r:id="rId24"/>
    <p:sldId id="327" r:id="rId25"/>
    <p:sldId id="389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3009900"/>
            <a:ext cx="7810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123855"/>
            <a:ext cx="818841" cy="46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3644900"/>
            <a:ext cx="3497580" cy="319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6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3369981"/>
            <a:ext cx="647455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328035"/>
            <a:ext cx="4422140" cy="343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3272823"/>
            <a:ext cx="2361309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787775"/>
            <a:ext cx="4020185" cy="289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9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3562482"/>
            <a:ext cx="361813" cy="41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004945"/>
            <a:ext cx="4739640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1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36058"/>
          <a:stretch>
            <a:fillRect/>
          </a:stretch>
        </p:blipFill>
        <p:spPr>
          <a:xfrm>
            <a:off x="7464425" y="4653280"/>
            <a:ext cx="3996690" cy="21120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4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5770" y="2995930"/>
            <a:ext cx="4794885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653280"/>
            <a:ext cx="743204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597" r="-162" b="20139"/>
          <a:stretch>
            <a:fillRect/>
          </a:stretch>
        </p:blipFill>
        <p:spPr>
          <a:xfrm>
            <a:off x="426085" y="666115"/>
            <a:ext cx="11339830" cy="5990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4797425"/>
            <a:ext cx="6164580" cy="164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50" r="39036"/>
          <a:stretch>
            <a:fillRect/>
          </a:stretch>
        </p:blipFill>
        <p:spPr>
          <a:xfrm>
            <a:off x="-474980" y="1141730"/>
            <a:ext cx="6913245" cy="185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67"/>
          <a:stretch>
            <a:fillRect/>
          </a:stretch>
        </p:blipFill>
        <p:spPr>
          <a:xfrm>
            <a:off x="407670" y="2997200"/>
            <a:ext cx="11339830" cy="29684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07670" y="2277110"/>
            <a:ext cx="61645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3284855"/>
            <a:ext cx="61645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4077335"/>
            <a:ext cx="70561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5085080"/>
            <a:ext cx="61645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90"/>
          <a:stretch>
            <a:fillRect/>
          </a:stretch>
        </p:blipFill>
        <p:spPr>
          <a:xfrm>
            <a:off x="479425" y="909115"/>
            <a:ext cx="11339830" cy="457919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551815" y="3789045"/>
            <a:ext cx="750570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4725035"/>
            <a:ext cx="362585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5036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b="20335"/>
          <a:stretch>
            <a:fillRect/>
          </a:stretch>
        </p:blipFill>
        <p:spPr>
          <a:xfrm>
            <a:off x="4295775" y="4509135"/>
            <a:ext cx="4664075" cy="2435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10837"/>
            <a:ext cx="361812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664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915" y="2835910"/>
            <a:ext cx="5471160" cy="155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27120"/>
            <a:ext cx="11340000" cy="9827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4653280"/>
            <a:ext cx="564515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71"/>
          <a:stretch>
            <a:fillRect/>
          </a:stretch>
        </p:blipFill>
        <p:spPr>
          <a:xfrm>
            <a:off x="335280" y="692785"/>
            <a:ext cx="11339830" cy="6273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32" r="31000"/>
          <a:stretch>
            <a:fillRect/>
          </a:stretch>
        </p:blipFill>
        <p:spPr>
          <a:xfrm>
            <a:off x="3407410" y="6093460"/>
            <a:ext cx="7824515" cy="86106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14325" y="3501390"/>
            <a:ext cx="713676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365625"/>
            <a:ext cx="713676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229860"/>
            <a:ext cx="808482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6355715"/>
            <a:ext cx="316166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03930" y="6264910"/>
            <a:ext cx="76180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52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13"/>
          <a:stretch>
            <a:fillRect/>
          </a:stretch>
        </p:blipFill>
        <p:spPr>
          <a:xfrm>
            <a:off x="426085" y="1052830"/>
            <a:ext cx="11339830" cy="411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87"/>
          <a:stretch>
            <a:fillRect/>
          </a:stretch>
        </p:blipFill>
        <p:spPr>
          <a:xfrm>
            <a:off x="426085" y="980235"/>
            <a:ext cx="11339830" cy="278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470" y="1917065"/>
            <a:ext cx="2131695" cy="15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8"/>
          <a:stretch>
            <a:fillRect/>
          </a:stretch>
        </p:blipFill>
        <p:spPr>
          <a:xfrm>
            <a:off x="479425" y="3769995"/>
            <a:ext cx="11339830" cy="2683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7325" y="3769995"/>
            <a:ext cx="5594985" cy="259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26"/>
          <a:stretch>
            <a:fillRect/>
          </a:stretch>
        </p:blipFill>
        <p:spPr>
          <a:xfrm>
            <a:off x="263525" y="1196770"/>
            <a:ext cx="11339830" cy="4306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10"/>
          <a:stretch>
            <a:fillRect/>
          </a:stretch>
        </p:blipFill>
        <p:spPr>
          <a:xfrm>
            <a:off x="335915" y="5373370"/>
            <a:ext cx="11339830" cy="158348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91770" y="2132965"/>
            <a:ext cx="590867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15" y="3068955"/>
            <a:ext cx="48367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304155" y="2924810"/>
            <a:ext cx="48367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4077335"/>
            <a:ext cx="48367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869180"/>
            <a:ext cx="10261600" cy="184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8"/>
          <a:stretch>
            <a:fillRect/>
          </a:stretch>
        </p:blipFill>
        <p:spPr>
          <a:xfrm>
            <a:off x="335280" y="1196770"/>
            <a:ext cx="11339830" cy="49036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282190"/>
            <a:ext cx="10302240" cy="102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644900"/>
            <a:ext cx="10302240" cy="22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147407"/>
            <a:ext cx="390377" cy="42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6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2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130066"/>
            <a:ext cx="390377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379726"/>
            <a:ext cx="390377" cy="42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4006215"/>
            <a:ext cx="418782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5807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017152"/>
            <a:ext cx="399899" cy="4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4149090"/>
            <a:ext cx="3360420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259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5714" y="5364951"/>
            <a:ext cx="317603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4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3256368"/>
            <a:ext cx="1094962" cy="47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2024-10-27T03:42:18Z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