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089275"/>
            <a:ext cx="12033885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0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3500755"/>
            <a:ext cx="5970905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5101590"/>
            <a:ext cx="975741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9425" y="5908040"/>
            <a:ext cx="975741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05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95780"/>
            <a:ext cx="100291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15565"/>
            <a:ext cx="67170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428365"/>
            <a:ext cx="8180070" cy="188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548630"/>
            <a:ext cx="7842885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9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07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423160"/>
            <a:ext cx="54965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347436"/>
            <a:ext cx="2199445" cy="3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137660"/>
            <a:ext cx="66865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97425"/>
            <a:ext cx="61017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661660"/>
            <a:ext cx="587883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animBg="1"/>
      <p:bldP spid="18" grpId="0" bldLvl="0" animBg="1"/>
      <p:bldP spid="20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213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772920"/>
            <a:ext cx="61017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2637155"/>
            <a:ext cx="43961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583430" y="2637155"/>
            <a:ext cx="43961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3500755"/>
            <a:ext cx="578548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4293235"/>
            <a:ext cx="43961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6990" y="5013325"/>
            <a:ext cx="11165840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84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84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460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4725035"/>
            <a:ext cx="6188710" cy="15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0" y="3642360"/>
            <a:ext cx="3535680" cy="32156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3816985"/>
            <a:ext cx="3341370" cy="295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435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1718945"/>
            <a:ext cx="5955665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338195"/>
            <a:ext cx="45478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132580"/>
            <a:ext cx="471297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824730"/>
            <a:ext cx="7163435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836930"/>
            <a:ext cx="4440555" cy="39878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990600"/>
            <a:ext cx="4418330" cy="390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2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910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3850" y="1760220"/>
            <a:ext cx="885063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4033" y="4995000"/>
            <a:ext cx="3407849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3850" y="2948940"/>
            <a:ext cx="10292080" cy="190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2890" y="5517515"/>
            <a:ext cx="512572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9" grpId="0" animBg="1"/>
      <p:bldP spid="2" grpId="0" bldLvl="0" animBg="1"/>
      <p:bldP spid="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93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407035" y="2420620"/>
            <a:ext cx="512572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658870"/>
            <a:ext cx="51257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4364990"/>
            <a:ext cx="878903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035" y="5157470"/>
            <a:ext cx="8789035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8816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b="45783"/>
          <a:stretch>
            <a:fillRect/>
          </a:stretch>
        </p:blipFill>
        <p:spPr>
          <a:xfrm>
            <a:off x="8256270" y="4293235"/>
            <a:ext cx="4198620" cy="23806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37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2024-10-27T07:47:42Z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