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1" r:id="rId11"/>
    <p:sldId id="340" r:id="rId12"/>
    <p:sldId id="339" r:id="rId13"/>
    <p:sldId id="338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3920" y="2842260"/>
            <a:ext cx="10424160" cy="1173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2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2685" y="2209800"/>
            <a:ext cx="99758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28866" y="3447167"/>
            <a:ext cx="342770" cy="410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117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00720" y="3183255"/>
            <a:ext cx="1981200" cy="178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764745"/>
            <a:ext cx="11340000" cy="29779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215" y="3869895"/>
            <a:ext cx="11340000" cy="16490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21425" y="3887470"/>
            <a:ext cx="4304665" cy="120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85"/>
          <a:stretch>
            <a:fillRect/>
          </a:stretch>
        </p:blipFill>
        <p:spPr>
          <a:xfrm>
            <a:off x="46990" y="4364990"/>
            <a:ext cx="2527300" cy="256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0" y="692785"/>
            <a:ext cx="9316720" cy="6146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3880" y="5157470"/>
            <a:ext cx="119507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325" y="6021070"/>
            <a:ext cx="118681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/>
          <a:stretch>
            <a:fillRect/>
          </a:stretch>
        </p:blipFill>
        <p:spPr>
          <a:xfrm>
            <a:off x="9192260" y="2564765"/>
            <a:ext cx="3938270" cy="292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765175"/>
            <a:ext cx="10009505" cy="60331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1" t="48011"/>
          <a:stretch>
            <a:fillRect/>
          </a:stretch>
        </p:blipFill>
        <p:spPr>
          <a:xfrm>
            <a:off x="9408160" y="4725035"/>
            <a:ext cx="3202940" cy="25527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13"/>
          <a:stretch>
            <a:fillRect/>
          </a:stretch>
        </p:blipFill>
        <p:spPr>
          <a:xfrm>
            <a:off x="263525" y="621030"/>
            <a:ext cx="11339830" cy="61918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024245" y="4436745"/>
            <a:ext cx="4348480" cy="239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770" y="4669155"/>
            <a:ext cx="5984240" cy="215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1" t="48011"/>
          <a:stretch>
            <a:fillRect/>
          </a:stretch>
        </p:blipFill>
        <p:spPr>
          <a:xfrm>
            <a:off x="7320280" y="3501390"/>
            <a:ext cx="4239895" cy="3379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2493215"/>
            <a:ext cx="11340000" cy="44153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3845" y="2827020"/>
            <a:ext cx="6753225" cy="154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3814" y="4667493"/>
            <a:ext cx="2342267" cy="41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83845" y="5563870"/>
            <a:ext cx="6073775" cy="117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54" r="76509"/>
          <a:stretch>
            <a:fillRect/>
          </a:stretch>
        </p:blipFill>
        <p:spPr>
          <a:xfrm>
            <a:off x="321945" y="692580"/>
            <a:ext cx="2663870" cy="1855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73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575"/>
          <a:stretch>
            <a:fillRect/>
          </a:stretch>
        </p:blipFill>
        <p:spPr>
          <a:xfrm>
            <a:off x="407670" y="3860800"/>
            <a:ext cx="11339830" cy="244835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263525" y="1700530"/>
            <a:ext cx="7522210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2852420"/>
            <a:ext cx="9700895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3931920"/>
            <a:ext cx="9700895" cy="251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2" grpId="0" bldLvl="0" animBg="1"/>
      <p:bldP spid="2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90"/>
          <a:stretch>
            <a:fillRect/>
          </a:stretch>
        </p:blipFill>
        <p:spPr>
          <a:xfrm>
            <a:off x="479425" y="980235"/>
            <a:ext cx="11339830" cy="2932635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635" y="3213100"/>
            <a:ext cx="9700895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132965"/>
            <a:ext cx="9700895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5151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59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166618"/>
            <a:ext cx="390377" cy="42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3216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058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233930"/>
            <a:ext cx="9111615" cy="162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770" y="4149090"/>
            <a:ext cx="9380220" cy="245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34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9380" y="2997200"/>
            <a:ext cx="9062720" cy="169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5157470"/>
            <a:ext cx="9062720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360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1917065"/>
            <a:ext cx="9062720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2917825"/>
            <a:ext cx="10700385" cy="256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4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986791"/>
            <a:ext cx="399899" cy="419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60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911968"/>
            <a:ext cx="466549" cy="419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92785"/>
            <a:ext cx="9394190" cy="6285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0190" y="3357245"/>
            <a:ext cx="57785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19000"/>
            <a:ext cx="11340000" cy="63391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150" y="3860800"/>
            <a:ext cx="56896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28200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726385"/>
            <a:ext cx="11340000" cy="19475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4504" y="4929298"/>
            <a:ext cx="399899" cy="42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>
            <a:fillRect/>
          </a:stretch>
        </p:blipFill>
        <p:spPr>
          <a:xfrm>
            <a:off x="5015865" y="4004945"/>
            <a:ext cx="3181350" cy="292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61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>
            <a:fillRect/>
          </a:stretch>
        </p:blipFill>
        <p:spPr>
          <a:xfrm>
            <a:off x="8399780" y="1557020"/>
            <a:ext cx="3703320" cy="34074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" y="764540"/>
            <a:ext cx="8762365" cy="6212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67980" y="4993005"/>
            <a:ext cx="51562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/>
          <a:stretch>
            <a:fillRect/>
          </a:stretch>
        </p:blipFill>
        <p:spPr>
          <a:xfrm>
            <a:off x="9192260" y="2493010"/>
            <a:ext cx="2910840" cy="285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2024-10-28T10:53:33Z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