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7605" y="2251075"/>
            <a:ext cx="7332345" cy="1040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644900"/>
            <a:ext cx="6410325" cy="875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03"/>
          <a:stretch>
            <a:fillRect/>
          </a:stretch>
        </p:blipFill>
        <p:spPr>
          <a:xfrm>
            <a:off x="263525" y="1268525"/>
            <a:ext cx="11339830" cy="4156915"/>
          </a:xfrm>
          <a:prstGeom prst="rect">
            <a:avLst/>
          </a:prstGeom>
        </p:spPr>
      </p:pic>
      <p:pic>
        <p:nvPicPr>
          <p:cNvPr id="5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5" b="60151"/>
          <a:stretch>
            <a:fillRect/>
          </a:stretch>
        </p:blipFill>
        <p:spPr>
          <a:xfrm>
            <a:off x="7464425" y="2343150"/>
            <a:ext cx="5039995" cy="280797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343150"/>
            <a:ext cx="4526280" cy="3082290"/>
          </a:xfrm>
          <a:prstGeom prst="rect">
            <a:avLst/>
          </a:prstGeom>
        </p:spPr>
      </p:pic>
      <p:sp useBgFill="1">
        <p:nvSpPr>
          <p:cNvPr id="57" name="矩形 56"/>
          <p:cNvSpPr/>
          <p:nvPr/>
        </p:nvSpPr>
        <p:spPr bwMode="white">
          <a:xfrm>
            <a:off x="335280" y="1700530"/>
            <a:ext cx="738949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135" y="2997200"/>
            <a:ext cx="32575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263525" y="3780155"/>
            <a:ext cx="570801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263525" y="4653280"/>
            <a:ext cx="667067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0000"/>
            <a:ext cx="11340000" cy="56461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23760" y="5733415"/>
            <a:ext cx="418973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853055"/>
            <a:ext cx="2825750" cy="185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654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312535" y="764540"/>
            <a:ext cx="5248275" cy="245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1844675"/>
            <a:ext cx="54648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725" y="1530350"/>
            <a:ext cx="3506470" cy="23063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99085" y="2528570"/>
            <a:ext cx="6173470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9085" y="3789045"/>
            <a:ext cx="54648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725035"/>
            <a:ext cx="10487660" cy="203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60035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20280" y="936625"/>
            <a:ext cx="259651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1628775"/>
            <a:ext cx="83159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2348865"/>
            <a:ext cx="35782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915" y="4390390"/>
            <a:ext cx="9925050" cy="243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2348865"/>
            <a:ext cx="63353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3068955"/>
            <a:ext cx="11200765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31" grpId="0" bldLvl="0" animBg="1"/>
      <p:bldP spid="37" grpId="0" bldLvl="0" animBg="1"/>
      <p:bldP spid="2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88030" y="1124585"/>
            <a:ext cx="6335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1772920"/>
            <a:ext cx="861758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3284855"/>
            <a:ext cx="825944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 b="52979"/>
          <a:stretch>
            <a:fillRect/>
          </a:stretch>
        </p:blipFill>
        <p:spPr>
          <a:xfrm>
            <a:off x="7824470" y="4220845"/>
            <a:ext cx="4162425" cy="19881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29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2899410"/>
            <a:ext cx="4996180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580890"/>
            <a:ext cx="1085088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4345" y="5445760"/>
            <a:ext cx="739775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76"/>
          <a:stretch>
            <a:fillRect/>
          </a:stretch>
        </p:blipFill>
        <p:spPr>
          <a:xfrm>
            <a:off x="360045" y="692785"/>
            <a:ext cx="11339830" cy="4968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75" r="33542" b="23553"/>
          <a:stretch>
            <a:fillRect/>
          </a:stretch>
        </p:blipFill>
        <p:spPr>
          <a:xfrm>
            <a:off x="3288030" y="4725670"/>
            <a:ext cx="7536180" cy="936195"/>
          </a:xfrm>
          <a:prstGeom prst="rect">
            <a:avLst/>
          </a:prstGeom>
        </p:spPr>
      </p:pic>
      <p:pic>
        <p:nvPicPr>
          <p:cNvPr id="3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6" r="72057" b="13163"/>
          <a:stretch>
            <a:fillRect/>
          </a:stretch>
        </p:blipFill>
        <p:spPr>
          <a:xfrm>
            <a:off x="360045" y="5733415"/>
            <a:ext cx="3168650" cy="720090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35" r="33542" b="674"/>
          <a:stretch>
            <a:fillRect/>
          </a:stretch>
        </p:blipFill>
        <p:spPr>
          <a:xfrm>
            <a:off x="3359785" y="5733415"/>
            <a:ext cx="7536180" cy="79248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7625" y="2127250"/>
            <a:ext cx="739775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3175000"/>
            <a:ext cx="28422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999740" y="3068955"/>
            <a:ext cx="51365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4077335"/>
            <a:ext cx="451104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46380" y="4852670"/>
            <a:ext cx="28422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88030" y="4869180"/>
            <a:ext cx="718947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280" y="5805170"/>
            <a:ext cx="28422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431540" y="5805170"/>
            <a:ext cx="62934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0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717290"/>
            <a:ext cx="3208655" cy="3032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7138" cy="58680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135" y="2420620"/>
            <a:ext cx="53238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692785"/>
            <a:ext cx="3120390" cy="294957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360045" y="3070225"/>
            <a:ext cx="53238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0045" y="3646805"/>
            <a:ext cx="40836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439920" y="3596640"/>
            <a:ext cx="400748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4290060"/>
            <a:ext cx="8256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4925060"/>
            <a:ext cx="8256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6990" y="5560060"/>
            <a:ext cx="8256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18135" y="6195060"/>
            <a:ext cx="82562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2592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5520055" y="980440"/>
            <a:ext cx="50546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1700530"/>
            <a:ext cx="67995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2420620"/>
            <a:ext cx="67995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03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20"/>
          <a:stretch>
            <a:fillRect/>
          </a:stretch>
        </p:blipFill>
        <p:spPr>
          <a:xfrm>
            <a:off x="983615" y="2925445"/>
            <a:ext cx="11339830" cy="1943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4293235"/>
            <a:ext cx="3493770" cy="2378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09"/>
          <a:stretch>
            <a:fillRect/>
          </a:stretch>
        </p:blipFill>
        <p:spPr>
          <a:xfrm>
            <a:off x="479425" y="980235"/>
            <a:ext cx="11339830" cy="2705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51"/>
          <a:stretch>
            <a:fillRect/>
          </a:stretch>
        </p:blipFill>
        <p:spPr>
          <a:xfrm>
            <a:off x="695325" y="3645535"/>
            <a:ext cx="11339830" cy="2807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915" y="3645535"/>
            <a:ext cx="4526280" cy="3082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570" y="3789045"/>
            <a:ext cx="651764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15" y="5539105"/>
            <a:ext cx="32575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2024-10-27T03:59:22Z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