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5665" y="2182495"/>
            <a:ext cx="10287000" cy="10610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810" y="3644900"/>
            <a:ext cx="9645015" cy="10883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11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690" y="4509135"/>
            <a:ext cx="2778125" cy="23253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7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765380"/>
            <a:ext cx="11340000" cy="37938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0915" y="3517900"/>
            <a:ext cx="2178050" cy="32054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35" b="48368"/>
          <a:stretch>
            <a:fillRect/>
          </a:stretch>
        </p:blipFill>
        <p:spPr>
          <a:xfrm>
            <a:off x="454660" y="4559300"/>
            <a:ext cx="4849495" cy="2254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5445125"/>
            <a:ext cx="709358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770" y="6237605"/>
            <a:ext cx="709358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84"/>
          <a:stretch>
            <a:fillRect/>
          </a:stretch>
        </p:blipFill>
        <p:spPr>
          <a:xfrm>
            <a:off x="123825" y="1304085"/>
            <a:ext cx="11339830" cy="2052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09"/>
          <a:stretch>
            <a:fillRect/>
          </a:stretch>
        </p:blipFill>
        <p:spPr>
          <a:xfrm>
            <a:off x="119380" y="3392805"/>
            <a:ext cx="11339830" cy="345673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5160645" y="1304925"/>
            <a:ext cx="532066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625" y="1952625"/>
            <a:ext cx="709358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35" y="2564765"/>
            <a:ext cx="709358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05415" y="3809365"/>
            <a:ext cx="1887855" cy="296608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rcRect t="3682"/>
          <a:stretch>
            <a:fillRect/>
          </a:stretch>
        </p:blipFill>
        <p:spPr>
          <a:xfrm>
            <a:off x="10056495" y="3933190"/>
            <a:ext cx="2063115" cy="292481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47625" y="3269615"/>
            <a:ext cx="1022413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35" y="3988435"/>
            <a:ext cx="709358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7635" y="4797425"/>
            <a:ext cx="752284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5412105"/>
            <a:ext cx="709358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35" y="6173470"/>
            <a:ext cx="709358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42"/>
          <a:stretch>
            <a:fillRect/>
          </a:stretch>
        </p:blipFill>
        <p:spPr>
          <a:xfrm>
            <a:off x="407670" y="1196770"/>
            <a:ext cx="11339830" cy="1996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213305"/>
            <a:ext cx="11340000" cy="2251323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119380" y="1772920"/>
            <a:ext cx="286448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071495" y="1772920"/>
            <a:ext cx="286448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07010" y="2426970"/>
            <a:ext cx="262763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834640" y="2466975"/>
            <a:ext cx="476631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9380" y="3284855"/>
            <a:ext cx="489775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19380" y="3884295"/>
            <a:ext cx="731393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46380" y="4765675"/>
            <a:ext cx="489775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43255"/>
            <a:ext cx="9801225" cy="6289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4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2846" y="4365824"/>
            <a:ext cx="457027" cy="41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4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969009"/>
            <a:ext cx="466549" cy="4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20395"/>
            <a:ext cx="10783570" cy="6272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105" y="3961765"/>
            <a:ext cx="61531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80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3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7775" y="2969260"/>
            <a:ext cx="424307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8186" y="3903744"/>
            <a:ext cx="3503880" cy="55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2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9115"/>
            <a:ext cx="11340000" cy="3645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380" y="2692400"/>
            <a:ext cx="700595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2890" y="3557905"/>
            <a:ext cx="700595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0" y="4580890"/>
            <a:ext cx="700595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380" y="5517515"/>
            <a:ext cx="700595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690" y="2060575"/>
            <a:ext cx="3404235" cy="453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360045" y="899795"/>
            <a:ext cx="8112170" cy="4020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1772920"/>
            <a:ext cx="709358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6380" y="2375535"/>
            <a:ext cx="703580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7170" y="4206875"/>
            <a:ext cx="655066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0985" y="3357245"/>
            <a:ext cx="703580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7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