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32"/>
  </p:handoutMasterIdLst>
  <p:sldIdLst>
    <p:sldId id="302" r:id="rId3"/>
    <p:sldId id="324" r:id="rId4"/>
    <p:sldId id="355" r:id="rId5"/>
    <p:sldId id="354" r:id="rId6"/>
    <p:sldId id="352" r:id="rId7"/>
    <p:sldId id="350" r:id="rId8"/>
    <p:sldId id="349" r:id="rId9"/>
    <p:sldId id="348" r:id="rId10"/>
    <p:sldId id="346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1988820"/>
            <a:ext cx="7402830" cy="29451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9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2166" y="2537697"/>
            <a:ext cx="380856" cy="399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45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82515" y="2052320"/>
            <a:ext cx="1471295" cy="127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28210" y="3810000"/>
            <a:ext cx="1092835" cy="120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02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20235" y="970915"/>
            <a:ext cx="2087245" cy="1261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655820" y="2564765"/>
            <a:ext cx="2087245" cy="1261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7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14710" y="2348502"/>
            <a:ext cx="342769" cy="400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615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8387" y="4228171"/>
            <a:ext cx="371335" cy="41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155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446"/>
          <a:stretch>
            <a:fillRect/>
          </a:stretch>
        </p:blipFill>
        <p:spPr>
          <a:xfrm>
            <a:off x="3863975" y="4580890"/>
            <a:ext cx="8227060" cy="200469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7131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69191" y="4465017"/>
            <a:ext cx="368474" cy="37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848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3173" y="3497318"/>
            <a:ext cx="209471" cy="381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965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88085" y="3140710"/>
            <a:ext cx="9084310" cy="1320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429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348865"/>
            <a:ext cx="8758555" cy="1132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8418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88291" y="4198972"/>
            <a:ext cx="369507" cy="407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204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260600"/>
            <a:ext cx="9610090" cy="137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3716655"/>
            <a:ext cx="9610090" cy="137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373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331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49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525" y="3573350"/>
            <a:ext cx="11340000" cy="2353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1470" y="3716020"/>
            <a:ext cx="1067879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1470" y="4516755"/>
            <a:ext cx="500062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04155" y="4436745"/>
            <a:ext cx="559879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3525" y="5296535"/>
            <a:ext cx="770572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6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36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047"/>
          <a:stretch>
            <a:fillRect/>
          </a:stretch>
        </p:blipFill>
        <p:spPr>
          <a:xfrm>
            <a:off x="335280" y="4437380"/>
            <a:ext cx="11339830" cy="2348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95550" y="5445125"/>
            <a:ext cx="1862455" cy="120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07710" y="5657215"/>
            <a:ext cx="5379085" cy="120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035" y="5219065"/>
            <a:ext cx="2871470" cy="1577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48" r="3695"/>
          <a:stretch>
            <a:fillRect/>
          </a:stretch>
        </p:blipFill>
        <p:spPr>
          <a:xfrm>
            <a:off x="635635" y="1196770"/>
            <a:ext cx="10920775" cy="3899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31765" y="1772920"/>
            <a:ext cx="72072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2277110"/>
            <a:ext cx="5328920" cy="114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3525" y="3284855"/>
            <a:ext cx="2012950" cy="80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207895" y="3357245"/>
            <a:ext cx="8837930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91135" y="4004945"/>
            <a:ext cx="8837930" cy="130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807710" y="1124585"/>
            <a:ext cx="5748655" cy="206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2265" y="1124585"/>
            <a:ext cx="3848735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416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711450" y="899795"/>
            <a:ext cx="623189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5280" y="2981960"/>
            <a:ext cx="475551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45" y="3895725"/>
            <a:ext cx="1012698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1590040"/>
            <a:ext cx="9813925" cy="109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5015865" y="2708910"/>
            <a:ext cx="4805680" cy="109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0" grpId="0" bldLvl="0" animBg="1"/>
      <p:bldP spid="31" grpId="0" bldLvl="0" animBg="1"/>
      <p:bldP spid="2" grpId="0" bldLvl="0" animBg="1"/>
      <p:bldP spid="3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7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62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547690"/>
            <a:ext cx="380856" cy="40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91785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85825" y="3451860"/>
            <a:ext cx="6111875" cy="131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12825" y="5054600"/>
            <a:ext cx="611187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39825" y="5181600"/>
            <a:ext cx="611187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12825" y="6021070"/>
            <a:ext cx="611187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21" grpId="0" bldLvl="0" animBg="1"/>
      <p:bldP spid="2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1294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445385"/>
            <a:ext cx="6158865" cy="1205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48945" y="4004945"/>
            <a:ext cx="6158865" cy="1205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48945" y="5516880"/>
            <a:ext cx="6158865" cy="110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35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606274"/>
            <a:ext cx="380856" cy="390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89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15314" y="1768695"/>
            <a:ext cx="323727" cy="26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14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495" y="3547745"/>
            <a:ext cx="6496050" cy="1187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5229225"/>
            <a:ext cx="6496050" cy="1187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51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399030"/>
            <a:ext cx="6042025" cy="130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03705" y="4094480"/>
            <a:ext cx="3488690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2024-10-28T11:03:13Z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