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9"/>
  </p:handoutMasterIdLst>
  <p:sldIdLst>
    <p:sldId id="302" r:id="rId3"/>
    <p:sldId id="324" r:id="rId4"/>
    <p:sldId id="359" r:id="rId5"/>
    <p:sldId id="356" r:id="rId6"/>
    <p:sldId id="355" r:id="rId7"/>
    <p:sldId id="354" r:id="rId8"/>
    <p:sldId id="351" r:id="rId9"/>
    <p:sldId id="350" r:id="rId10"/>
    <p:sldId id="349" r:id="rId11"/>
    <p:sldId id="348" r:id="rId12"/>
    <p:sldId id="346" r:id="rId13"/>
    <p:sldId id="343" r:id="rId14"/>
    <p:sldId id="341" r:id="rId15"/>
    <p:sldId id="340" r:id="rId16"/>
    <p:sldId id="339" r:id="rId17"/>
    <p:sldId id="338" r:id="rId18"/>
    <p:sldId id="336" r:id="rId19"/>
    <p:sldId id="335" r:id="rId20"/>
    <p:sldId id="334" r:id="rId21"/>
    <p:sldId id="331" r:id="rId22"/>
    <p:sldId id="330" r:id="rId23"/>
    <p:sldId id="329" r:id="rId24"/>
    <p:sldId id="328" r:id="rId26"/>
    <p:sldId id="327" r:id="rId27"/>
    <p:sldId id="325" r:id="rId28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 userDrawn="1">
          <p15:clr>
            <a:srgbClr val="A4A3A4"/>
          </p15:clr>
        </p15:guide>
        <p15:guide id="2" pos="361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7"/>
        <p:guide pos="361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4925" y="2066925"/>
            <a:ext cx="9582150" cy="2724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48625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1807845"/>
            <a:ext cx="610298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38125" y="2853055"/>
            <a:ext cx="610298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9380" y="3771265"/>
            <a:ext cx="610298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7625" y="4580890"/>
            <a:ext cx="799528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35280" y="5373370"/>
            <a:ext cx="229806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39695" y="5390515"/>
            <a:ext cx="457835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19380" y="6237605"/>
            <a:ext cx="571119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45"/>
            <a:ext cx="11340000" cy="41820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63850" y="3950970"/>
            <a:ext cx="1611630" cy="7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2400" y="4437380"/>
            <a:ext cx="3919220" cy="2517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188290"/>
            <a:ext cx="11340000" cy="368042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3055" y="532130"/>
            <a:ext cx="3399790" cy="270446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830" y="4869385"/>
            <a:ext cx="11340000" cy="201799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534197" y="5261506"/>
            <a:ext cx="371335" cy="40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44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26246" y="3968011"/>
            <a:ext cx="780755" cy="438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45"/>
            <a:ext cx="11340000" cy="6048374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960120" y="6231890"/>
            <a:ext cx="631571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960" y="4509135"/>
            <a:ext cx="6097270" cy="1453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256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770" y="1845310"/>
            <a:ext cx="631571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53670" y="2708910"/>
            <a:ext cx="631571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19380" y="3644900"/>
            <a:ext cx="631571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91770" y="4437380"/>
            <a:ext cx="631571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53670" y="5157470"/>
            <a:ext cx="631571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4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59307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770" y="1845310"/>
            <a:ext cx="631571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1770" y="2666365"/>
            <a:ext cx="699706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46380" y="3614420"/>
            <a:ext cx="699706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91770" y="4432300"/>
            <a:ext cx="699706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2456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315" y="3573145"/>
            <a:ext cx="2838450" cy="319024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7135"/>
            <a:ext cx="11340000" cy="42321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6365" y="2637155"/>
            <a:ext cx="560959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670" y="557530"/>
            <a:ext cx="3444240" cy="3870960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263525" y="3428365"/>
            <a:ext cx="692975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91135" y="4445635"/>
            <a:ext cx="10573385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076"/>
          <a:stretch>
            <a:fillRect/>
          </a:stretch>
        </p:blipFill>
        <p:spPr>
          <a:xfrm>
            <a:off x="407670" y="5093970"/>
            <a:ext cx="11339830" cy="1727630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191135" y="5157470"/>
            <a:ext cx="10573385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91135" y="6071235"/>
            <a:ext cx="10573385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3" grpId="0" bldLvl="0" animBg="1"/>
      <p:bldP spid="24" grpId="0" bldLvl="0" animBg="1"/>
      <p:bldP spid="27" grpId="0" bldLvl="0" animBg="1"/>
      <p:bldP spid="2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67"/>
          <a:stretch>
            <a:fillRect/>
          </a:stretch>
        </p:blipFill>
        <p:spPr>
          <a:xfrm>
            <a:off x="551180" y="836725"/>
            <a:ext cx="11339830" cy="1766775"/>
          </a:xfrm>
          <a:prstGeom prst="rect">
            <a:avLst/>
          </a:prstGeom>
        </p:spPr>
      </p:pic>
      <p:pic>
        <p:nvPicPr>
          <p:cNvPr id="1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603705"/>
            <a:ext cx="11340000" cy="3905874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407670" y="2050415"/>
            <a:ext cx="560959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79425" y="2637155"/>
            <a:ext cx="560959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79070" y="3408680"/>
            <a:ext cx="637540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1135" y="4364990"/>
            <a:ext cx="803148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91135" y="5085080"/>
            <a:ext cx="803148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35280" y="5949315"/>
            <a:ext cx="803148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935"/>
            <a:ext cx="11340000" cy="525799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66952" y="5898254"/>
            <a:ext cx="342770" cy="390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5590" y="219075"/>
            <a:ext cx="3547745" cy="2555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82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95109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6"/>
          <a:stretch>
            <a:fillRect/>
          </a:stretch>
        </p:blipFill>
        <p:spPr>
          <a:xfrm>
            <a:off x="360045" y="692785"/>
            <a:ext cx="11339830" cy="61205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77655" y="1052830"/>
            <a:ext cx="940435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48635" y="1736090"/>
            <a:ext cx="187515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92035" y="1924685"/>
            <a:ext cx="859155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3850" y="5322570"/>
            <a:ext cx="8424545" cy="153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760460" y="5229225"/>
            <a:ext cx="1675765" cy="161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89160" y="2907030"/>
            <a:ext cx="2402840" cy="3834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42"/>
          <a:stretch>
            <a:fillRect/>
          </a:stretch>
        </p:blipFill>
        <p:spPr>
          <a:xfrm>
            <a:off x="360045" y="899795"/>
            <a:ext cx="7536225" cy="52076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7625" y="1936115"/>
            <a:ext cx="686625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12725" y="2853055"/>
            <a:ext cx="686625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7625" y="3644900"/>
            <a:ext cx="686625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35280" y="4436745"/>
            <a:ext cx="686625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07670" y="5326380"/>
            <a:ext cx="6927850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8845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7625" y="2348865"/>
            <a:ext cx="8931910" cy="1033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185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4005150"/>
            <a:ext cx="11340000" cy="182740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675" y="980440"/>
            <a:ext cx="4155440" cy="299339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951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00503" y="3322595"/>
            <a:ext cx="323727" cy="400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575" y="3860800"/>
            <a:ext cx="4183380" cy="2975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36930"/>
            <a:ext cx="10370820" cy="41116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4364990"/>
            <a:ext cx="2863850" cy="254190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435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6624" y="2092277"/>
            <a:ext cx="352292" cy="391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8795" y="3284855"/>
            <a:ext cx="3496945" cy="3103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915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02569" y="3072269"/>
            <a:ext cx="542720" cy="476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8615" y="2277110"/>
            <a:ext cx="4488180" cy="3932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6436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752715" y="4725035"/>
            <a:ext cx="3931285" cy="192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715" y="3573145"/>
            <a:ext cx="2795270" cy="328104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695960" y="4869180"/>
            <a:ext cx="714692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22960" y="5805170"/>
            <a:ext cx="714692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0"/>
          <a:stretch>
            <a:fillRect/>
          </a:stretch>
        </p:blipFill>
        <p:spPr>
          <a:xfrm>
            <a:off x="360045" y="899795"/>
            <a:ext cx="7104425" cy="572643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7625" y="2132965"/>
            <a:ext cx="3302000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091452"/>
            <a:ext cx="6103224" cy="409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89890" y="5724525"/>
            <a:ext cx="398843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3830320"/>
            <a:ext cx="610298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9380" y="4797425"/>
            <a:ext cx="610298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animBg="1"/>
      <p:bldP spid="19" grpId="0" bldLvl="0" animBg="1"/>
      <p:bldP spid="2" grpId="0" bldLvl="0" animBg="1"/>
      <p:bldP spid="2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2024-10-28T09:22:43Z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