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8" r:id="rId17"/>
    <p:sldId id="336" r:id="rId18"/>
    <p:sldId id="334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9320" y="3002280"/>
            <a:ext cx="7833360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8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0428" y="2740743"/>
            <a:ext cx="1247304" cy="419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8967" y="5745064"/>
            <a:ext cx="342770" cy="41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53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9874" y="2823471"/>
            <a:ext cx="361813" cy="40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2165" y="4803775"/>
            <a:ext cx="416687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88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39205" y="5204460"/>
            <a:ext cx="3886835" cy="122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350375" cy="6015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34920" y="6147435"/>
            <a:ext cx="78422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01"/>
          <a:stretch>
            <a:fillRect/>
          </a:stretch>
        </p:blipFill>
        <p:spPr>
          <a:xfrm>
            <a:off x="551180" y="764540"/>
            <a:ext cx="11339830" cy="53287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52525" y="4652645"/>
            <a:ext cx="5177155" cy="117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00" r="51103"/>
          <a:stretch>
            <a:fillRect/>
          </a:stretch>
        </p:blipFill>
        <p:spPr>
          <a:xfrm>
            <a:off x="3719195" y="4437175"/>
            <a:ext cx="5544820" cy="136990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6456045" y="4653280"/>
            <a:ext cx="5177155" cy="117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1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863340"/>
            <a:ext cx="951611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4725035"/>
            <a:ext cx="951611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71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65020"/>
            <a:ext cx="7100570" cy="121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644900"/>
            <a:ext cx="7100570" cy="121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380" y="5157470"/>
            <a:ext cx="7100570" cy="121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548845"/>
            <a:ext cx="11340000" cy="62734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2380615"/>
            <a:ext cx="10614660" cy="167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8085" y="4218940"/>
            <a:ext cx="279908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79195" y="5010150"/>
            <a:ext cx="8770620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50315" y="6193155"/>
            <a:ext cx="552831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bldLvl="0" animBg="1"/>
      <p:bldP spid="2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5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235" y="2995295"/>
            <a:ext cx="845058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3810" y="3811270"/>
            <a:ext cx="3312795" cy="111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83335" y="5183505"/>
            <a:ext cx="361378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300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924685"/>
            <a:ext cx="426910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2899410"/>
            <a:ext cx="477012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3545205"/>
            <a:ext cx="4349750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0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139557"/>
            <a:ext cx="390377" cy="429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88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710" y="3566795"/>
            <a:ext cx="65468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5710" y="4503420"/>
            <a:ext cx="3595370" cy="96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12141" y="5937964"/>
            <a:ext cx="2742166" cy="476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764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510470"/>
            <a:ext cx="3646700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279775"/>
            <a:ext cx="256984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311650"/>
            <a:ext cx="457962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36930"/>
            <a:ext cx="10256520" cy="617347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836930"/>
            <a:ext cx="10220960" cy="613029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683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60045" y="1772920"/>
            <a:ext cx="10416540" cy="135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3311670"/>
            <a:ext cx="9702317" cy="495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169410"/>
            <a:ext cx="1050417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0" grpId="0" animBg="1"/>
      <p:bldP spid="2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00589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7025" y="2505075"/>
            <a:ext cx="861314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7025" y="3178175"/>
            <a:ext cx="9285605" cy="201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7025" y="5443220"/>
            <a:ext cx="274193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7025" y="6101080"/>
            <a:ext cx="670369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2" grpId="0" bldLvl="0" animBg="1"/>
      <p:bldP spid="30" grpId="0" bldLvl="0" animBg="1"/>
      <p:bldP spid="3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6249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4077335"/>
            <a:ext cx="71755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3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1185738"/>
            <a:ext cx="390377" cy="42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18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947592"/>
            <a:ext cx="390377" cy="42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92785"/>
            <a:ext cx="10042525" cy="6243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90380" y="6114415"/>
            <a:ext cx="64516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829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91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380036"/>
            <a:ext cx="361813" cy="42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2997405"/>
            <a:ext cx="11340000" cy="2084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1575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1622" y="4696941"/>
            <a:ext cx="435899" cy="39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2024-10-26T17:36:07Z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