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27"/>
  </p:handoutMasterIdLst>
  <p:sldIdLst>
    <p:sldId id="302" r:id="rId3"/>
    <p:sldId id="324" r:id="rId4"/>
    <p:sldId id="352" r:id="rId5"/>
    <p:sldId id="350" r:id="rId6"/>
    <p:sldId id="349" r:id="rId7"/>
    <p:sldId id="348" r:id="rId8"/>
    <p:sldId id="347" r:id="rId9"/>
    <p:sldId id="344" r:id="rId11"/>
    <p:sldId id="343" r:id="rId12"/>
    <p:sldId id="341" r:id="rId13"/>
    <p:sldId id="339" r:id="rId14"/>
    <p:sldId id="338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5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65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2733675"/>
            <a:ext cx="6896100" cy="1390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908685"/>
            <a:ext cx="10658475" cy="476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6735" y="4120515"/>
            <a:ext cx="7454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10102215" y="3943350"/>
            <a:ext cx="2223135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8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4861" y="4055019"/>
            <a:ext cx="599848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56"/>
          <a:stretch>
            <a:fillRect/>
          </a:stretch>
        </p:blipFill>
        <p:spPr>
          <a:xfrm>
            <a:off x="7176135" y="3284855"/>
            <a:ext cx="3559175" cy="3469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899795"/>
            <a:ext cx="10681970" cy="3583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3575" y="3795395"/>
            <a:ext cx="7219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40" y="4563110"/>
            <a:ext cx="10681970" cy="17741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10128250" y="3622040"/>
            <a:ext cx="2037715" cy="337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412875"/>
            <a:ext cx="10367645" cy="4597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 r="25305"/>
          <a:stretch>
            <a:fillRect/>
          </a:stretch>
        </p:blipFill>
        <p:spPr>
          <a:xfrm>
            <a:off x="10344150" y="2966085"/>
            <a:ext cx="1926590" cy="30441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3853" y="2579980"/>
            <a:ext cx="437984" cy="39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 r="25305"/>
          <a:stretch>
            <a:fillRect/>
          </a:stretch>
        </p:blipFill>
        <p:spPr>
          <a:xfrm>
            <a:off x="9696450" y="2997200"/>
            <a:ext cx="2214880" cy="3499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76885"/>
            <a:ext cx="10800080" cy="63900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47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61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54860"/>
            <a:ext cx="7607300" cy="166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3956685"/>
            <a:ext cx="837184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707890"/>
            <a:ext cx="865060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5755005"/>
            <a:ext cx="770255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091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01610" y="3664585"/>
            <a:ext cx="2343150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7667" y="6156750"/>
            <a:ext cx="1155735" cy="41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6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456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32127" y="5357163"/>
            <a:ext cx="404076" cy="37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65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16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9911" y="2064431"/>
            <a:ext cx="302338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215" y="2848610"/>
            <a:ext cx="5154295" cy="211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215" y="5008880"/>
            <a:ext cx="269113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3215" y="5780405"/>
            <a:ext cx="280670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8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472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217420"/>
            <a:ext cx="8908415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60045" y="3357245"/>
            <a:ext cx="8908415" cy="224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0" y="5715635"/>
            <a:ext cx="8908415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2" grpId="0" bldLvl="0" animBg="1"/>
      <p:bldP spid="4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772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670" y="2853055"/>
            <a:ext cx="8908415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8685"/>
            <a:ext cx="10235565" cy="510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5685" y="5309235"/>
            <a:ext cx="197358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10200640" y="2997200"/>
            <a:ext cx="1905635" cy="2077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1235"/>
            <a:ext cx="11340000" cy="4927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48" y="4986202"/>
            <a:ext cx="428463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/>
          <a:stretch>
            <a:fillRect/>
          </a:stretch>
        </p:blipFill>
        <p:spPr>
          <a:xfrm>
            <a:off x="5664200" y="4224020"/>
            <a:ext cx="2755900" cy="2633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57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/>
          <a:stretch>
            <a:fillRect/>
          </a:stretch>
        </p:blipFill>
        <p:spPr>
          <a:xfrm>
            <a:off x="5520055" y="4221480"/>
            <a:ext cx="2755900" cy="26339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1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948412"/>
            <a:ext cx="1742418" cy="4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787400"/>
            <a:ext cx="9939020" cy="1610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2596515"/>
            <a:ext cx="9939020" cy="2469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2603500"/>
            <a:ext cx="58229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90" y="4980940"/>
            <a:ext cx="9939020" cy="187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4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1765" y="2235200"/>
            <a:ext cx="298005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538460" cy="423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4293235"/>
            <a:ext cx="64262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5229225"/>
            <a:ext cx="10538460" cy="168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2024-10-28T06:14:19Z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