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700" y="1895475"/>
            <a:ext cx="7848600" cy="3067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9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2110250"/>
            <a:ext cx="342769" cy="3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781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88"/>
          <a:stretch>
            <a:fillRect/>
          </a:stretch>
        </p:blipFill>
        <p:spPr>
          <a:xfrm>
            <a:off x="360045" y="692785"/>
            <a:ext cx="11339830" cy="5616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390" y="1870075"/>
            <a:ext cx="5666740" cy="203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6390" y="3990340"/>
            <a:ext cx="5328285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6390" y="5100320"/>
            <a:ext cx="3126740" cy="1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85" r="48779"/>
          <a:stretch>
            <a:fillRect/>
          </a:stretch>
        </p:blipFill>
        <p:spPr>
          <a:xfrm>
            <a:off x="3792220" y="5444920"/>
            <a:ext cx="5808390" cy="72474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576320" y="5373370"/>
            <a:ext cx="570166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8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2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65" y="2901950"/>
            <a:ext cx="104330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5743" y="5005339"/>
            <a:ext cx="314206" cy="39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63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3607813"/>
            <a:ext cx="342770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11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63055" y="2121535"/>
            <a:ext cx="1391285" cy="125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6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153" y="5528839"/>
            <a:ext cx="304685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9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94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5175"/>
            <a:ext cx="10789285" cy="6277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6390" y="3545840"/>
            <a:ext cx="6523990" cy="105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6390" y="4944745"/>
            <a:ext cx="644144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6390" y="5696585"/>
            <a:ext cx="5934075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61900"/>
            <a:ext cx="11340000" cy="35707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3766091"/>
            <a:ext cx="371335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4471240"/>
            <a:ext cx="11340000" cy="2595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109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857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652563"/>
            <a:ext cx="1932846" cy="38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494405"/>
            <a:ext cx="6399530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687570"/>
            <a:ext cx="569277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4287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621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891030"/>
            <a:ext cx="28460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4820" y="2473325"/>
            <a:ext cx="627062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57810" y="3359150"/>
            <a:ext cx="5793740" cy="129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64735" y="4910760"/>
            <a:ext cx="7807556" cy="45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908685"/>
            <a:ext cx="3867785" cy="341884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4728210" y="1124585"/>
            <a:ext cx="257492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7" grpId="0" bldLvl="0" animBg="1"/>
      <p:bldP spid="33" grpId="0" animBg="1"/>
      <p:bldP spid="3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71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625" y="2277110"/>
            <a:ext cx="7709535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3635620"/>
            <a:ext cx="2123274" cy="4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173220"/>
            <a:ext cx="9907905" cy="123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4" grpId="0" animBg="1"/>
      <p:bldP spid="2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1715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6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891892"/>
            <a:ext cx="437984" cy="4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9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38720"/>
            <a:ext cx="380856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6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614476"/>
            <a:ext cx="380856" cy="4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0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4256197"/>
            <a:ext cx="1142569" cy="52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6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4415896"/>
            <a:ext cx="352292" cy="4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449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256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2024-10-28T11:08:21Z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