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4" r:id="rId9"/>
    <p:sldId id="332" r:id="rId10"/>
    <p:sldId id="331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4180" y="2467610"/>
            <a:ext cx="6263640" cy="769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070" y="3500755"/>
            <a:ext cx="726186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756490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0291" y="1950768"/>
            <a:ext cx="1085440" cy="45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85" y="3429000"/>
            <a:ext cx="7119620" cy="35223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155" y="4087495"/>
            <a:ext cx="3865245" cy="23279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6816090" y="4420870"/>
            <a:ext cx="5224145" cy="168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394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495550" y="4545965"/>
            <a:ext cx="7183755" cy="2312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393683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242820"/>
            <a:ext cx="81603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2927350"/>
            <a:ext cx="836104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005580"/>
            <a:ext cx="42418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875405"/>
            <a:ext cx="6196330" cy="306578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9805" y="4378960"/>
            <a:ext cx="3364230" cy="2026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264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23465"/>
            <a:ext cx="383476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2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3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580890"/>
            <a:ext cx="7436485" cy="24250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3615"/>
            <a:ext cx="1077404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500755"/>
            <a:ext cx="1077404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40935"/>
            <a:ext cx="1077404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1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4365625"/>
            <a:ext cx="1057973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2493010"/>
            <a:ext cx="594169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648075"/>
            <a:ext cx="90043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5053965"/>
            <a:ext cx="10579735" cy="17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7"/>
          <a:stretch>
            <a:fillRect/>
          </a:stretch>
        </p:blipFill>
        <p:spPr>
          <a:xfrm>
            <a:off x="1673860" y="3716655"/>
            <a:ext cx="8844325" cy="24796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57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941140"/>
            <a:ext cx="11340000" cy="8219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57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176270"/>
            <a:ext cx="104057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741170"/>
            <a:ext cx="73183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2319020"/>
            <a:ext cx="846899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60045" y="3836035"/>
            <a:ext cx="79692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21945" y="4498975"/>
            <a:ext cx="87585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19380" y="5294630"/>
            <a:ext cx="87585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21945" y="5953760"/>
            <a:ext cx="887095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66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