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2966720"/>
            <a:ext cx="90392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5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0" y="1068070"/>
            <a:ext cx="128206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541" y="1205352"/>
            <a:ext cx="818840" cy="42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783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620395"/>
            <a:ext cx="8499475" cy="238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2853260"/>
            <a:ext cx="11340000" cy="4125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5321" y="5254352"/>
            <a:ext cx="352291" cy="3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11000740" cy="612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49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215640"/>
            <a:ext cx="61258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8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5032946"/>
            <a:ext cx="342770" cy="39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20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5281626"/>
            <a:ext cx="542720" cy="4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79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2684833"/>
            <a:ext cx="847405" cy="40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4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53148" y="4929985"/>
            <a:ext cx="323727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30101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498850"/>
            <a:ext cx="8660130" cy="34118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335" y="1892300"/>
            <a:ext cx="105473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861005"/>
            <a:ext cx="11340000" cy="30435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39295" y="6179437"/>
            <a:ext cx="1171133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2024-10-28T11:21:33Z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