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204720"/>
            <a:ext cx="8107045" cy="2571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8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3682361"/>
            <a:ext cx="295163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3682361"/>
            <a:ext cx="295163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2065" y="3682361"/>
            <a:ext cx="295162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020" y="3481070"/>
            <a:ext cx="101155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7909" y="4806740"/>
            <a:ext cx="295163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0226" y="4806740"/>
            <a:ext cx="295163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2065" y="4806740"/>
            <a:ext cx="295162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6826" y="4806740"/>
            <a:ext cx="780755" cy="3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31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38675" y="4300855"/>
            <a:ext cx="11487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40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2181860"/>
            <a:ext cx="11222355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" y="899795"/>
            <a:ext cx="9996170" cy="3517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35" y="4293235"/>
            <a:ext cx="9996170" cy="2742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8115" y="5373370"/>
            <a:ext cx="6515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442193"/>
            <a:ext cx="371335" cy="40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88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81568"/>
            <a:ext cx="342770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68419"/>
            <a:ext cx="428463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06"/>
          <a:stretch>
            <a:fillRect/>
          </a:stretch>
        </p:blipFill>
        <p:spPr>
          <a:xfrm>
            <a:off x="983615" y="5373370"/>
            <a:ext cx="11339830" cy="122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8758" y="5792716"/>
            <a:ext cx="371334" cy="4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94"/>
          <a:stretch>
            <a:fillRect/>
          </a:stretch>
        </p:blipFill>
        <p:spPr>
          <a:xfrm>
            <a:off x="360045" y="1988615"/>
            <a:ext cx="11339830" cy="229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2896" y="4987785"/>
            <a:ext cx="561763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2024-10-28T10:30:19Z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