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6" r:id="rId5"/>
    <p:sldId id="335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2492375"/>
            <a:ext cx="9974580" cy="861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427095"/>
            <a:ext cx="521970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4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17570"/>
            <a:ext cx="11116310" cy="212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20600"/>
            <a:ext cx="11340000" cy="640270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2996565"/>
            <a:ext cx="341566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915" y="3789045"/>
            <a:ext cx="96012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9425" y="4661535"/>
            <a:ext cx="4223385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6108065"/>
            <a:ext cx="876427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4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69285"/>
            <a:ext cx="10777855" cy="171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5085080"/>
            <a:ext cx="448500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7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1988820"/>
            <a:ext cx="1077785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708910"/>
            <a:ext cx="1077785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3933190"/>
            <a:ext cx="10777855" cy="199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16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0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87605"/>
            <a:ext cx="11340000" cy="18498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25" y="1988820"/>
            <a:ext cx="834834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42271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780665"/>
            <a:ext cx="881253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4334510"/>
            <a:ext cx="881253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5277485"/>
            <a:ext cx="101473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6380" y="6021070"/>
            <a:ext cx="952246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84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060575"/>
            <a:ext cx="8812530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3388360"/>
            <a:ext cx="8812530" cy="148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4971415"/>
            <a:ext cx="1051560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291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2024-10-27T16:55:38Z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