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54" r:id="rId5"/>
    <p:sldId id="338" r:id="rId6"/>
    <p:sldId id="337" r:id="rId7"/>
    <p:sldId id="336" r:id="rId8"/>
    <p:sldId id="334" r:id="rId9"/>
    <p:sldId id="333" r:id="rId10"/>
    <p:sldId id="331" r:id="rId11"/>
    <p:sldId id="330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2548255"/>
            <a:ext cx="1058227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3572510"/>
            <a:ext cx="75628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48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0" r="11737" b="7178"/>
          <a:stretch>
            <a:fillRect/>
          </a:stretch>
        </p:blipFill>
        <p:spPr>
          <a:xfrm>
            <a:off x="3792220" y="3213100"/>
            <a:ext cx="6942455" cy="30791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297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43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644900"/>
            <a:ext cx="7833995" cy="228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90740" y="4725035"/>
            <a:ext cx="5001260" cy="16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3500755"/>
            <a:ext cx="3319780" cy="3299460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04" b="89015"/>
          <a:stretch>
            <a:fillRect/>
          </a:stretch>
        </p:blipFill>
        <p:spPr>
          <a:xfrm>
            <a:off x="426085" y="6254115"/>
            <a:ext cx="5454060" cy="60368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6353810"/>
            <a:ext cx="688340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66"/>
          <a:stretch>
            <a:fillRect/>
          </a:stretch>
        </p:blipFill>
        <p:spPr>
          <a:xfrm>
            <a:off x="407670" y="2492805"/>
            <a:ext cx="11339830" cy="2029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581095"/>
            <a:ext cx="11340000" cy="2209383"/>
          </a:xfrm>
          <a:prstGeom prst="rect">
            <a:avLst/>
          </a:prstGeom>
        </p:spPr>
      </p:pic>
      <p:pic>
        <p:nvPicPr>
          <p:cNvPr id="2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5" r="54284" b="56589"/>
          <a:stretch>
            <a:fillRect/>
          </a:stretch>
        </p:blipFill>
        <p:spPr>
          <a:xfrm>
            <a:off x="407670" y="980440"/>
            <a:ext cx="5184140" cy="1512570"/>
          </a:xfrm>
          <a:prstGeom prst="rect">
            <a:avLst/>
          </a:prstGeom>
        </p:spPr>
      </p:pic>
      <p:pic>
        <p:nvPicPr>
          <p:cNvPr id="2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37" r="31426" b="36929"/>
          <a:stretch>
            <a:fillRect/>
          </a:stretch>
        </p:blipFill>
        <p:spPr>
          <a:xfrm>
            <a:off x="4799965" y="1772920"/>
            <a:ext cx="7776210" cy="93599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479425" y="1711325"/>
            <a:ext cx="423989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655820" y="1724660"/>
            <a:ext cx="721614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79425" y="2564765"/>
            <a:ext cx="952881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3684270"/>
            <a:ext cx="721614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580890"/>
            <a:ext cx="10939145" cy="212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54"/>
          <a:stretch>
            <a:fillRect/>
          </a:stretch>
        </p:blipFill>
        <p:spPr>
          <a:xfrm>
            <a:off x="360045" y="899795"/>
            <a:ext cx="11339830" cy="3752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r="3063"/>
          <a:stretch>
            <a:fillRect/>
          </a:stretch>
        </p:blipFill>
        <p:spPr>
          <a:xfrm>
            <a:off x="3216275" y="4435475"/>
            <a:ext cx="6675755" cy="23926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59346" r="2425"/>
          <a:stretch>
            <a:fillRect/>
          </a:stretch>
        </p:blipFill>
        <p:spPr>
          <a:xfrm>
            <a:off x="622935" y="1052830"/>
            <a:ext cx="10945495" cy="2570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r="3063"/>
          <a:stretch>
            <a:fillRect/>
          </a:stretch>
        </p:blipFill>
        <p:spPr>
          <a:xfrm>
            <a:off x="2567305" y="3500755"/>
            <a:ext cx="7371715" cy="26422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85"/>
          <a:stretch>
            <a:fillRect/>
          </a:stretch>
        </p:blipFill>
        <p:spPr>
          <a:xfrm>
            <a:off x="360045" y="1124380"/>
            <a:ext cx="11339830" cy="2769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501390"/>
            <a:ext cx="8554720" cy="33997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22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3357245"/>
            <a:ext cx="8554720" cy="33997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14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565" y="3357245"/>
            <a:ext cx="8554720" cy="33997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46025"/>
            <a:ext cx="11340000" cy="3879031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407670" y="2420620"/>
            <a:ext cx="696595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33"/>
          <a:stretch>
            <a:fillRect/>
          </a:stretch>
        </p:blipFill>
        <p:spPr>
          <a:xfrm>
            <a:off x="407035" y="4725035"/>
            <a:ext cx="11339830" cy="210609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263525" y="1628775"/>
            <a:ext cx="660019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3284855"/>
            <a:ext cx="11024235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4725035"/>
            <a:ext cx="261810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881630" y="4797425"/>
            <a:ext cx="648335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670" y="5380990"/>
            <a:ext cx="653732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915" y="6202045"/>
            <a:ext cx="653732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95"/>
          <a:stretch>
            <a:fillRect/>
          </a:stretch>
        </p:blipFill>
        <p:spPr>
          <a:xfrm>
            <a:off x="426085" y="1124380"/>
            <a:ext cx="11339830" cy="606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880"/>
            <a:ext cx="11340000" cy="2186838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35915" y="1917065"/>
            <a:ext cx="653732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2853055"/>
            <a:ext cx="653732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3573145"/>
            <a:ext cx="653732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4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2024-10-28T09:54:26Z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