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9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9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" y="2952750"/>
            <a:ext cx="119443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836295"/>
            <a:ext cx="10267950" cy="5077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4869180"/>
            <a:ext cx="7309485" cy="20891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05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82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755" y="4271645"/>
            <a:ext cx="9719945" cy="255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709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32965"/>
            <a:ext cx="838073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023870"/>
            <a:ext cx="494982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900170"/>
            <a:ext cx="11111865" cy="220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858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60685" y="1844675"/>
            <a:ext cx="54165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560" y="1913890"/>
            <a:ext cx="905256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825750"/>
            <a:ext cx="814641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693795"/>
            <a:ext cx="11506200" cy="14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67725" y="2708910"/>
            <a:ext cx="308165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  <p:bldP spid="19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447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738086"/>
            <a:ext cx="342770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/>
          <a:stretch>
            <a:fillRect/>
          </a:stretch>
        </p:blipFill>
        <p:spPr>
          <a:xfrm>
            <a:off x="6657975" y="4580890"/>
            <a:ext cx="4223385" cy="231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145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784860"/>
            <a:ext cx="9974580" cy="4669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93"/>
          <a:stretch>
            <a:fillRect/>
          </a:stretch>
        </p:blipFill>
        <p:spPr>
          <a:xfrm>
            <a:off x="911225" y="5417820"/>
            <a:ext cx="9974580" cy="1418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97"/>
          <a:stretch>
            <a:fillRect/>
          </a:stretch>
        </p:blipFill>
        <p:spPr>
          <a:xfrm>
            <a:off x="407670" y="764540"/>
            <a:ext cx="10713720" cy="3454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005580"/>
            <a:ext cx="6153150" cy="28994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657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3132455"/>
            <a:ext cx="641159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915" y="4266565"/>
            <a:ext cx="11015980" cy="145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0045" y="6042025"/>
            <a:ext cx="647128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51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5446512"/>
            <a:ext cx="371335" cy="40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536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59560" y="2060575"/>
            <a:ext cx="97764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018274"/>
            <a:ext cx="1142569" cy="41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847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50" y="1053035"/>
            <a:ext cx="11340000" cy="276172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59"/>
          <a:stretch>
            <a:fillRect/>
          </a:stretch>
        </p:blipFill>
        <p:spPr>
          <a:xfrm>
            <a:off x="335915" y="4869180"/>
            <a:ext cx="11339830" cy="187177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981075"/>
            <a:ext cx="8664575" cy="398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989025"/>
            <a:ext cx="11340000" cy="41707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614260" y="4312470"/>
            <a:ext cx="533198" cy="35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7107" y="5302791"/>
            <a:ext cx="533198" cy="35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8014" y="5302791"/>
            <a:ext cx="495113" cy="34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45"/>
          <a:stretch>
            <a:fillRect/>
          </a:stretch>
        </p:blipFill>
        <p:spPr>
          <a:xfrm>
            <a:off x="311150" y="1088820"/>
            <a:ext cx="11339830" cy="946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5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15590"/>
            <a:ext cx="101809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6245" y="3357245"/>
            <a:ext cx="680783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255260"/>
            <a:ext cx="11062335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247515"/>
            <a:ext cx="680783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8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1052830"/>
            <a:ext cx="218503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1901190"/>
            <a:ext cx="83566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731166"/>
            <a:ext cx="2161360" cy="4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22980"/>
            <a:ext cx="10845165" cy="217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16315" y="1844675"/>
            <a:ext cx="254508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1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785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508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2090822"/>
            <a:ext cx="380856" cy="4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3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5665218"/>
            <a:ext cx="437984" cy="4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73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0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5012" y="3967113"/>
            <a:ext cx="1114005" cy="46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9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9647" y="4780775"/>
            <a:ext cx="1304432" cy="4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2024-10-28T10:29:00Z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