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4" r:id="rId11"/>
    <p:sldId id="343" r:id="rId12"/>
    <p:sldId id="342" r:id="rId13"/>
    <p:sldId id="341" r:id="rId14"/>
    <p:sldId id="339" r:id="rId15"/>
    <p:sldId id="338" r:id="rId16"/>
    <p:sldId id="336" r:id="rId17"/>
    <p:sldId id="335" r:id="rId18"/>
    <p:sldId id="334" r:id="rId19"/>
    <p:sldId id="333" r:id="rId20"/>
    <p:sldId id="331" r:id="rId21"/>
    <p:sldId id="383" r:id="rId22"/>
    <p:sldId id="327" r:id="rId23"/>
    <p:sldId id="326" r:id="rId24"/>
    <p:sldId id="381" r:id="rId25"/>
    <p:sldId id="382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360" y="2948940"/>
            <a:ext cx="795528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9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5046304"/>
            <a:ext cx="457027" cy="4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4220118"/>
            <a:ext cx="637934" cy="41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88035"/>
            <a:ext cx="10026015" cy="5281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4387850"/>
            <a:ext cx="65341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5085080"/>
            <a:ext cx="4344035" cy="1734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710"/>
            <a:ext cx="11340000" cy="2989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 b="40800"/>
          <a:stretch>
            <a:fillRect/>
          </a:stretch>
        </p:blipFill>
        <p:spPr>
          <a:xfrm>
            <a:off x="1271905" y="3717290"/>
            <a:ext cx="10513105" cy="3024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05"/>
          <a:stretch>
            <a:fillRect/>
          </a:stretch>
        </p:blipFill>
        <p:spPr>
          <a:xfrm>
            <a:off x="461010" y="1051990"/>
            <a:ext cx="11339830" cy="1787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42"/>
          <a:stretch>
            <a:fillRect/>
          </a:stretch>
        </p:blipFill>
        <p:spPr>
          <a:xfrm>
            <a:off x="407670" y="2636520"/>
            <a:ext cx="11339830" cy="20159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39600"/>
          <a:stretch>
            <a:fillRect/>
          </a:stretch>
        </p:blipFill>
        <p:spPr>
          <a:xfrm>
            <a:off x="2567305" y="3644900"/>
            <a:ext cx="10028555" cy="30486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125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20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12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0151" y="2196846"/>
            <a:ext cx="321826" cy="3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47" y="2187648"/>
            <a:ext cx="1195355" cy="42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8045" y="5195228"/>
            <a:ext cx="487337" cy="32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63900"/>
            <a:ext cx="107778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8165" y="4220845"/>
            <a:ext cx="66147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218073"/>
            <a:ext cx="5408161" cy="4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149090"/>
            <a:ext cx="395351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66"/>
          <a:stretch>
            <a:fillRect/>
          </a:stretch>
        </p:blipFill>
        <p:spPr>
          <a:xfrm>
            <a:off x="360045" y="693420"/>
            <a:ext cx="11339830" cy="30236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352040" y="3501390"/>
            <a:ext cx="7865110" cy="34474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7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033385"/>
            <a:ext cx="390377" cy="4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35"/>
          <a:stretch>
            <a:fillRect/>
          </a:stretch>
        </p:blipFill>
        <p:spPr>
          <a:xfrm>
            <a:off x="71755" y="836725"/>
            <a:ext cx="11339830" cy="835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844880"/>
            <a:ext cx="11340000" cy="2132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423795" y="3573145"/>
            <a:ext cx="7865110" cy="34474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895205" cy="61429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24"/>
          <a:stretch>
            <a:fillRect/>
          </a:stretch>
        </p:blipFill>
        <p:spPr>
          <a:xfrm>
            <a:off x="360045" y="899795"/>
            <a:ext cx="11339830" cy="202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4620" y="1175385"/>
            <a:ext cx="4902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9580" y="1175385"/>
            <a:ext cx="45148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7" b="61812"/>
          <a:stretch>
            <a:fillRect/>
          </a:stretch>
        </p:blipFill>
        <p:spPr>
          <a:xfrm>
            <a:off x="360045" y="2997200"/>
            <a:ext cx="11339830" cy="10801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9380" y="3140710"/>
            <a:ext cx="452310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80"/>
          <a:stretch>
            <a:fillRect/>
          </a:stretch>
        </p:blipFill>
        <p:spPr>
          <a:xfrm>
            <a:off x="6816090" y="2874010"/>
            <a:ext cx="4262120" cy="36715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335" y="3429000"/>
            <a:ext cx="4168775" cy="287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05"/>
          <a:stretch>
            <a:fillRect/>
          </a:stretch>
        </p:blipFill>
        <p:spPr>
          <a:xfrm>
            <a:off x="335915" y="980235"/>
            <a:ext cx="11339830" cy="37930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58280" y="1190625"/>
            <a:ext cx="6057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80"/>
          <a:stretch>
            <a:fillRect/>
          </a:stretch>
        </p:blipFill>
        <p:spPr>
          <a:xfrm>
            <a:off x="335915" y="4773295"/>
            <a:ext cx="11339830" cy="204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80"/>
          <a:stretch>
            <a:fillRect/>
          </a:stretch>
        </p:blipFill>
        <p:spPr>
          <a:xfrm>
            <a:off x="407670" y="980235"/>
            <a:ext cx="11339830" cy="5143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3357245"/>
            <a:ext cx="864679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4540885"/>
            <a:ext cx="10812145" cy="156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2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918501"/>
            <a:ext cx="361813" cy="41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21030"/>
            <a:ext cx="10634345" cy="630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4364990"/>
            <a:ext cx="5930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729152"/>
            <a:ext cx="361813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11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0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03"/>
          <a:stretch>
            <a:fillRect/>
          </a:stretch>
        </p:blipFill>
        <p:spPr>
          <a:xfrm>
            <a:off x="1209040" y="4436745"/>
            <a:ext cx="9774600" cy="25869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58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044073"/>
            <a:ext cx="390377" cy="43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385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4293235"/>
            <a:ext cx="638810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