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3"/>
    <p:sldId id="324" r:id="rId4"/>
    <p:sldId id="339" r:id="rId5"/>
    <p:sldId id="338" r:id="rId6"/>
    <p:sldId id="337" r:id="rId7"/>
    <p:sldId id="336" r:id="rId8"/>
    <p:sldId id="335" r:id="rId9"/>
    <p:sldId id="334" r:id="rId10"/>
    <p:sldId id="333" r:id="rId11"/>
    <p:sldId id="331" r:id="rId12"/>
    <p:sldId id="330" r:id="rId13"/>
    <p:sldId id="329" r:id="rId14"/>
    <p:sldId id="326" r:id="rId15"/>
    <p:sldId id="325" r:id="rId16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handoutMaster" Target="handoutMasters/handoutMaster1.xml"/><Relationship Id="rId17" Type="http://schemas.openxmlformats.org/officeDocument/2006/relationships/notesMaster" Target="notesMasters/notesMaster1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94660" y="2277110"/>
            <a:ext cx="6202680" cy="101346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7215" y="3432175"/>
            <a:ext cx="8420100" cy="74676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05441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360045" y="2060575"/>
            <a:ext cx="8223885" cy="1173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335280" y="3357245"/>
            <a:ext cx="6331585" cy="1357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white">
          <a:xfrm>
            <a:off x="191770" y="4989830"/>
            <a:ext cx="11570970" cy="1414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5" grpId="0" bldLvl="0" animBg="1"/>
      <p:bldP spid="37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25514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06669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968110" y="2185729"/>
            <a:ext cx="2599345" cy="438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925015"/>
            <a:ext cx="11340000" cy="845735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892"/>
          <a:stretch>
            <a:fillRect/>
          </a:stretch>
        </p:blipFill>
        <p:spPr>
          <a:xfrm>
            <a:off x="3072130" y="3789045"/>
            <a:ext cx="5478780" cy="29349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57794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360045" y="1844675"/>
            <a:ext cx="8223885" cy="514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335280" y="2564765"/>
            <a:ext cx="8223885" cy="514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263525" y="3284855"/>
            <a:ext cx="8223885" cy="514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119380" y="4004945"/>
            <a:ext cx="8223885" cy="514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white">
          <a:xfrm>
            <a:off x="119380" y="4667885"/>
            <a:ext cx="8223885" cy="644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white">
          <a:xfrm>
            <a:off x="191770" y="5445125"/>
            <a:ext cx="8223885" cy="644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4" grpId="0" bldLvl="0" animBg="1"/>
      <p:bldP spid="35" grpId="0" bldLvl="0" animBg="1"/>
      <p:bldP spid="36" grpId="0" bldLvl="0" animBg="1"/>
      <p:bldP spid="37" grpId="0" bldLvl="0" animBg="1"/>
      <p:bldP spid="38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65955"/>
          </a:xfrm>
          <a:prstGeom prst="rect">
            <a:avLst/>
          </a:prstGeom>
        </p:spPr>
      </p:pic>
      <p:sp useBgFill="1">
        <p:nvSpPr>
          <p:cNvPr id="37" name="矩形 36"/>
          <p:cNvSpPr/>
          <p:nvPr/>
        </p:nvSpPr>
        <p:spPr bwMode="white">
          <a:xfrm>
            <a:off x="335280" y="2348865"/>
            <a:ext cx="4587875" cy="644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944110" y="2277110"/>
            <a:ext cx="4587875" cy="644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407670" y="3140710"/>
            <a:ext cx="6939280" cy="644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191770" y="3860800"/>
            <a:ext cx="8908415" cy="644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white">
          <a:xfrm>
            <a:off x="360045" y="4437380"/>
            <a:ext cx="6939280" cy="644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/>
        </p:nvSpPr>
        <p:spPr bwMode="white">
          <a:xfrm>
            <a:off x="119380" y="5300980"/>
            <a:ext cx="6939280" cy="644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bldLvl="0" animBg="1"/>
      <p:bldP spid="2" grpId="0" bldLvl="0" animBg="1"/>
      <p:bldP spid="35" grpId="0" bldLvl="0" animBg="1"/>
      <p:bldP spid="36" grpId="0" bldLvl="0" animBg="1"/>
      <p:bldP spid="38" grpId="0" bldLvl="0" animBg="1"/>
      <p:bldP spid="3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91717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836930"/>
            <a:ext cx="10862945" cy="6078220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324485" y="2802255"/>
            <a:ext cx="5569585" cy="626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24485" y="3550920"/>
            <a:ext cx="2724785" cy="654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24485" y="4423410"/>
            <a:ext cx="4664075" cy="696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324485" y="5251450"/>
            <a:ext cx="4283710" cy="691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324485" y="6079490"/>
            <a:ext cx="5771515" cy="753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655820" y="5229225"/>
            <a:ext cx="4283710" cy="691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6" grpId="0" bldLvl="0" animBg="1"/>
      <p:bldP spid="18" grpId="0" bldLvl="0" animBg="1"/>
      <p:bldP spid="23" grpId="0" bldLvl="0" animBg="1"/>
      <p:bldP spid="29" grpId="0" bldLvl="0" animBg="1"/>
      <p:bldP spid="2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31011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474345" y="2014855"/>
            <a:ext cx="8787765" cy="438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464820" y="2900680"/>
            <a:ext cx="10545445" cy="466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21914" y="3853708"/>
            <a:ext cx="2989722" cy="4001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321945" y="4625340"/>
            <a:ext cx="7606030" cy="504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321945" y="5607050"/>
            <a:ext cx="8761095" cy="457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4" grpId="0" bldLvl="0" animBg="1"/>
      <p:bldP spid="18" grpId="0" animBg="1"/>
      <p:bldP spid="19" grpId="0" bldLvl="0" animBg="1"/>
      <p:bldP spid="22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583298"/>
          </a:xfrm>
          <a:prstGeom prst="rect">
            <a:avLst/>
          </a:prstGeom>
        </p:spPr>
      </p:pic>
      <p:sp useBgFill="1">
        <p:nvSpPr>
          <p:cNvPr id="22" name="矩形 21"/>
          <p:cNvSpPr/>
          <p:nvPr/>
        </p:nvSpPr>
        <p:spPr bwMode="white">
          <a:xfrm>
            <a:off x="360045" y="1869440"/>
            <a:ext cx="8761095" cy="648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26301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676"/>
          <a:stretch>
            <a:fillRect/>
          </a:stretch>
        </p:blipFill>
        <p:spPr>
          <a:xfrm>
            <a:off x="335280" y="836930"/>
            <a:ext cx="11339830" cy="55446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00355" y="2760980"/>
            <a:ext cx="6756400" cy="1515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63525" y="4537710"/>
            <a:ext cx="3382645" cy="713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63525" y="5589270"/>
            <a:ext cx="4788535" cy="605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5187" r="58091"/>
          <a:stretch>
            <a:fillRect/>
          </a:stretch>
        </p:blipFill>
        <p:spPr>
          <a:xfrm>
            <a:off x="5015865" y="5357290"/>
            <a:ext cx="4752385" cy="951435"/>
          </a:xfrm>
          <a:prstGeom prst="rect">
            <a:avLst/>
          </a:prstGeom>
        </p:spPr>
      </p:pic>
      <p:sp useBgFill="1">
        <p:nvSpPr>
          <p:cNvPr id="16" name="矩形 15"/>
          <p:cNvSpPr/>
          <p:nvPr/>
        </p:nvSpPr>
        <p:spPr bwMode="white">
          <a:xfrm>
            <a:off x="5052060" y="5661025"/>
            <a:ext cx="4562475" cy="514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  <p:bldP spid="13" grpId="0" bldLvl="0" animBg="1"/>
      <p:bldP spid="1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764745"/>
            <a:ext cx="11340000" cy="4600526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077845" y="1069340"/>
            <a:ext cx="2499995" cy="390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45" y="1870075"/>
            <a:ext cx="3721735" cy="572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45" y="2648585"/>
            <a:ext cx="7769860" cy="780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21945" y="3700780"/>
            <a:ext cx="2713355" cy="546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0958"/>
          <a:stretch>
            <a:fillRect/>
          </a:stretch>
        </p:blipFill>
        <p:spPr>
          <a:xfrm>
            <a:off x="360045" y="5381625"/>
            <a:ext cx="11339830" cy="855775"/>
          </a:xfrm>
          <a:prstGeom prst="rect">
            <a:avLst/>
          </a:prstGeom>
        </p:spPr>
      </p:pic>
      <p:sp useBgFill="1">
        <p:nvSpPr>
          <p:cNvPr id="19" name="矩形 18"/>
          <p:cNvSpPr/>
          <p:nvPr/>
        </p:nvSpPr>
        <p:spPr bwMode="white">
          <a:xfrm flipV="1">
            <a:off x="119380" y="4580890"/>
            <a:ext cx="8241665" cy="727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 flipV="1">
            <a:off x="119380" y="5504815"/>
            <a:ext cx="8241665" cy="727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3072130" y="3731895"/>
            <a:ext cx="5817235" cy="546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11" grpId="0" bldLvl="0" animBg="1"/>
      <p:bldP spid="15" grpId="0" bldLvl="0" animBg="1"/>
      <p:bldP spid="19" grpId="0" bldLvl="0" animBg="1"/>
      <p:bldP spid="24" grpId="0" bldLvl="0" animBg="1"/>
      <p:bldP spid="2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1557225"/>
            <a:ext cx="11340000" cy="5461544"/>
          </a:xfrm>
          <a:prstGeom prst="rect">
            <a:avLst/>
          </a:prstGeom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025"/>
          <a:stretch>
            <a:fillRect/>
          </a:stretch>
        </p:blipFill>
        <p:spPr>
          <a:xfrm>
            <a:off x="360045" y="764970"/>
            <a:ext cx="11339830" cy="872060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263525" y="1485265"/>
            <a:ext cx="6331585" cy="697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60045" y="2421255"/>
            <a:ext cx="9062085" cy="1971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07670" y="4581525"/>
            <a:ext cx="6331585" cy="644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63525" y="5415280"/>
            <a:ext cx="6331585" cy="644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35280" y="6165850"/>
            <a:ext cx="6331585" cy="644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2RmYWE5MDU3ZTNmODU2NDE3MzE3MjRhZjMxMzEzYm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64</cp:revision>
  <dcterms:created xsi:type="dcterms:W3CDTF">2015-09-16T06:44:00Z</dcterms:created>
  <dcterms:modified xsi:type="dcterms:W3CDTF">2024-10-27T07:41:03Z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0803F182AC044BA3913AF2E555CD301E</vt:lpwstr>
  </property>
</Properties>
</file>